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omments/comment11.xml" ContentType="application/vnd.openxmlformats-officedocument.presentationml.comments+xml"/>
  <Override PartName="/ppt/comments/comment12.xml" ContentType="application/vnd.openxmlformats-officedocument.presentationml.comments+xml"/>
  <Override PartName="/ppt/comments/comment13.xml" ContentType="application/vnd.openxmlformats-officedocument.presentationml.comments+xml"/>
  <Override PartName="/ppt/comments/comment14.xml" ContentType="application/vnd.openxmlformats-officedocument.presentationml.comments+xml"/>
  <Override PartName="/ppt/comments/comment15.xml" ContentType="application/vnd.openxmlformats-officedocument.presentationml.comment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6" r:id="rId1"/>
  </p:sldMasterIdLst>
  <p:sldIdLst>
    <p:sldId id="256" r:id="rId2"/>
    <p:sldId id="265" r:id="rId3"/>
    <p:sldId id="268" r:id="rId4"/>
    <p:sldId id="276" r:id="rId5"/>
    <p:sldId id="257" r:id="rId6"/>
    <p:sldId id="258" r:id="rId7"/>
    <p:sldId id="266" r:id="rId8"/>
    <p:sldId id="269" r:id="rId9"/>
    <p:sldId id="260" r:id="rId10"/>
    <p:sldId id="281" r:id="rId11"/>
    <p:sldId id="280" r:id="rId12"/>
    <p:sldId id="282" r:id="rId13"/>
    <p:sldId id="261" r:id="rId14"/>
    <p:sldId id="278" r:id="rId15"/>
    <p:sldId id="274" r:id="rId16"/>
    <p:sldId id="275" r:id="rId17"/>
    <p:sldId id="277" r:id="rId18"/>
    <p:sldId id="279" r:id="rId19"/>
    <p:sldId id="273" r:id="rId20"/>
    <p:sldId id="267" r:id="rId21"/>
    <p:sldId id="271" r:id="rId22"/>
    <p:sldId id="272" r:id="rId23"/>
    <p:sldId id="262" r:id="rId24"/>
    <p:sldId id="270" r:id="rId25"/>
    <p:sldId id="264"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EL OWCZAREK" initials="MO" lastIdx="2" clrIdx="0">
    <p:extLst>
      <p:ext uri="{19B8F6BF-5375-455C-9EA6-DF929625EA0E}">
        <p15:presenceInfo xmlns:p15="http://schemas.microsoft.com/office/powerpoint/2012/main" userId="S-1-5-21-893294864-3959221795-185559710-333069" providerId="AD"/>
      </p:ext>
    </p:extLst>
  </p:cmAuthor>
  <p:cmAuthor id="2" name="Michael Owczarek" initials="MO" lastIdx="25" clrIdx="1">
    <p:extLst>
      <p:ext uri="{19B8F6BF-5375-455C-9EA6-DF929625EA0E}">
        <p15:presenceInfo xmlns:p15="http://schemas.microsoft.com/office/powerpoint/2012/main" userId="d9f0c8185603d174" providerId="Windows Live"/>
      </p:ext>
    </p:extLst>
  </p:cmAuthor>
  <p:cmAuthor id="3" name="Guest User" initials="GU" lastIdx="6" clrIdx="2"/>
  <p:cmAuthor id="4" name="Joel Morran" initials="JM" lastIdx="3" clrIdx="3">
    <p:extLst>
      <p:ext uri="{19B8F6BF-5375-455C-9EA6-DF929625EA0E}">
        <p15:presenceInfo xmlns:p15="http://schemas.microsoft.com/office/powerpoint/2012/main" userId="db2ae7917055956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1EA5A7-910C-418E-9421-4616E829181C}" v="23" dt="2019-05-31T00:43:14.7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5" d="100"/>
          <a:sy n="75" d="100"/>
        </p:scale>
        <p:origin x="31" y="8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Owczarek" userId="d9f0c8185603d174" providerId="Windows Live" clId="Web-{54B0319F-BC2A-4BBB-8610-90A7E9CE8776}"/>
    <pc:docChg chg="addSld modSld sldOrd">
      <pc:chgData name="Michael Owczarek" userId="d9f0c8185603d174" providerId="Windows Live" clId="Web-{54B0319F-BC2A-4BBB-8610-90A7E9CE8776}" dt="2019-04-23T02:48:59.347" v="660" actId="1076"/>
      <pc:docMkLst>
        <pc:docMk/>
      </pc:docMkLst>
      <pc:sldChg chg="modSp addCm">
        <pc:chgData name="Michael Owczarek" userId="d9f0c8185603d174" providerId="Windows Live" clId="Web-{54B0319F-BC2A-4BBB-8610-90A7E9CE8776}" dt="2019-04-23T02:24:19.140" v="624"/>
        <pc:sldMkLst>
          <pc:docMk/>
          <pc:sldMk cId="3092252602" sldId="257"/>
        </pc:sldMkLst>
        <pc:spChg chg="mod">
          <ac:chgData name="Michael Owczarek" userId="d9f0c8185603d174" providerId="Windows Live" clId="Web-{54B0319F-BC2A-4BBB-8610-90A7E9CE8776}" dt="2019-04-23T02:13:40.247" v="474" actId="20577"/>
          <ac:spMkLst>
            <pc:docMk/>
            <pc:sldMk cId="3092252602" sldId="257"/>
            <ac:spMk id="3" creationId="{C5E68F04-E5BA-47F9-BEF9-594106F4CFDD}"/>
          </ac:spMkLst>
        </pc:spChg>
      </pc:sldChg>
      <pc:sldChg chg="ord addCm delCm modCm">
        <pc:chgData name="Michael Owczarek" userId="d9f0c8185603d174" providerId="Windows Live" clId="Web-{54B0319F-BC2A-4BBB-8610-90A7E9CE8776}" dt="2019-04-23T02:14:17.919" v="477"/>
        <pc:sldMkLst>
          <pc:docMk/>
          <pc:sldMk cId="682147813" sldId="258"/>
        </pc:sldMkLst>
      </pc:sldChg>
      <pc:sldChg chg="ord addCm delCm modCm">
        <pc:chgData name="Michael Owczarek" userId="d9f0c8185603d174" providerId="Windows Live" clId="Web-{54B0319F-BC2A-4BBB-8610-90A7E9CE8776}" dt="2019-04-23T02:05:37.871" v="458"/>
        <pc:sldMkLst>
          <pc:docMk/>
          <pc:sldMk cId="3334802260" sldId="260"/>
        </pc:sldMkLst>
      </pc:sldChg>
      <pc:sldChg chg="addCm">
        <pc:chgData name="Michael Owczarek" userId="d9f0c8185603d174" providerId="Windows Live" clId="Web-{54B0319F-BC2A-4BBB-8610-90A7E9CE8776}" dt="2019-04-23T02:06:10.777" v="460"/>
        <pc:sldMkLst>
          <pc:docMk/>
          <pc:sldMk cId="96938829" sldId="261"/>
        </pc:sldMkLst>
      </pc:sldChg>
      <pc:sldChg chg="modSp addCm">
        <pc:chgData name="Michael Owczarek" userId="d9f0c8185603d174" providerId="Windows Live" clId="Web-{54B0319F-BC2A-4BBB-8610-90A7E9CE8776}" dt="2019-04-23T02:46:53.159" v="634" actId="20577"/>
        <pc:sldMkLst>
          <pc:docMk/>
          <pc:sldMk cId="3904012331" sldId="262"/>
        </pc:sldMkLst>
        <pc:spChg chg="mod">
          <ac:chgData name="Michael Owczarek" userId="d9f0c8185603d174" providerId="Windows Live" clId="Web-{54B0319F-BC2A-4BBB-8610-90A7E9CE8776}" dt="2019-04-23T02:46:53.159" v="634" actId="20577"/>
          <ac:spMkLst>
            <pc:docMk/>
            <pc:sldMk cId="3904012331" sldId="262"/>
            <ac:spMk id="2" creationId="{5DE88511-46CA-4966-9080-911494302F0B}"/>
          </ac:spMkLst>
        </pc:spChg>
      </pc:sldChg>
      <pc:sldChg chg="addSp delSp modSp">
        <pc:chgData name="Michael Owczarek" userId="d9f0c8185603d174" providerId="Windows Live" clId="Web-{54B0319F-BC2A-4BBB-8610-90A7E9CE8776}" dt="2019-04-23T02:48:59.347" v="660" actId="1076"/>
        <pc:sldMkLst>
          <pc:docMk/>
          <pc:sldMk cId="2861839592" sldId="264"/>
        </pc:sldMkLst>
        <pc:spChg chg="del">
          <ac:chgData name="Michael Owczarek" userId="d9f0c8185603d174" providerId="Windows Live" clId="Web-{54B0319F-BC2A-4BBB-8610-90A7E9CE8776}" dt="2019-04-23T02:47:03.878" v="638"/>
          <ac:spMkLst>
            <pc:docMk/>
            <pc:sldMk cId="2861839592" sldId="264"/>
            <ac:spMk id="2" creationId="{97B89EE0-6DB3-4254-8DC4-4930DA690266}"/>
          </ac:spMkLst>
        </pc:spChg>
        <pc:spChg chg="del">
          <ac:chgData name="Michael Owczarek" userId="d9f0c8185603d174" providerId="Windows Live" clId="Web-{54B0319F-BC2A-4BBB-8610-90A7E9CE8776}" dt="2019-04-23T02:47:00.222" v="637"/>
          <ac:spMkLst>
            <pc:docMk/>
            <pc:sldMk cId="2861839592" sldId="264"/>
            <ac:spMk id="3" creationId="{4DBA47F4-E2C0-4C6C-B4C4-6C2F1BC0105A}"/>
          </ac:spMkLst>
        </pc:spChg>
        <pc:spChg chg="add del mod">
          <ac:chgData name="Michael Owczarek" userId="d9f0c8185603d174" providerId="Windows Live" clId="Web-{54B0319F-BC2A-4BBB-8610-90A7E9CE8776}" dt="2019-04-23T02:47:15.050" v="639"/>
          <ac:spMkLst>
            <pc:docMk/>
            <pc:sldMk cId="2861839592" sldId="264"/>
            <ac:spMk id="5" creationId="{9BADFA2C-2207-4C6A-A336-3C6B5991F630}"/>
          </ac:spMkLst>
        </pc:spChg>
        <pc:spChg chg="add mod">
          <ac:chgData name="Michael Owczarek" userId="d9f0c8185603d174" providerId="Windows Live" clId="Web-{54B0319F-BC2A-4BBB-8610-90A7E9CE8776}" dt="2019-04-23T02:48:59.347" v="660" actId="1076"/>
          <ac:spMkLst>
            <pc:docMk/>
            <pc:sldMk cId="2861839592" sldId="264"/>
            <ac:spMk id="6" creationId="{553010B0-3146-4B9E-B011-F9921131FD82}"/>
          </ac:spMkLst>
        </pc:spChg>
      </pc:sldChg>
      <pc:sldChg chg="modSp addCm delCm">
        <pc:chgData name="Michael Owczarek" userId="d9f0c8185603d174" providerId="Windows Live" clId="Web-{54B0319F-BC2A-4BBB-8610-90A7E9CE8776}" dt="2019-04-23T02:03:47.136" v="427" actId="20577"/>
        <pc:sldMkLst>
          <pc:docMk/>
          <pc:sldMk cId="244617730" sldId="265"/>
        </pc:sldMkLst>
        <pc:spChg chg="mod">
          <ac:chgData name="Michael Owczarek" userId="d9f0c8185603d174" providerId="Windows Live" clId="Web-{54B0319F-BC2A-4BBB-8610-90A7E9CE8776}" dt="2019-04-23T01:45:42.477" v="151" actId="20577"/>
          <ac:spMkLst>
            <pc:docMk/>
            <pc:sldMk cId="244617730" sldId="265"/>
            <ac:spMk id="2" creationId="{71F8C2BA-1AFC-4F54-91B9-58FC0CC0CDCC}"/>
          </ac:spMkLst>
        </pc:spChg>
        <pc:spChg chg="mod">
          <ac:chgData name="Michael Owczarek" userId="d9f0c8185603d174" providerId="Windows Live" clId="Web-{54B0319F-BC2A-4BBB-8610-90A7E9CE8776}" dt="2019-04-23T02:03:47.136" v="427" actId="20577"/>
          <ac:spMkLst>
            <pc:docMk/>
            <pc:sldMk cId="244617730" sldId="265"/>
            <ac:spMk id="6" creationId="{1B0DCF06-072B-4A3E-B6AC-3A57FB11ED6A}"/>
          </ac:spMkLst>
        </pc:spChg>
      </pc:sldChg>
      <pc:sldChg chg="addCm">
        <pc:chgData name="Michael Owczarek" userId="d9f0c8185603d174" providerId="Windows Live" clId="Web-{54B0319F-BC2A-4BBB-8610-90A7E9CE8776}" dt="2019-04-23T02:09:19.246" v="463"/>
        <pc:sldMkLst>
          <pc:docMk/>
          <pc:sldMk cId="1889948623" sldId="266"/>
        </pc:sldMkLst>
      </pc:sldChg>
      <pc:sldChg chg="modSp ord addCm">
        <pc:chgData name="Michael Owczarek" userId="d9f0c8185603d174" providerId="Windows Live" clId="Web-{54B0319F-BC2A-4BBB-8610-90A7E9CE8776}" dt="2019-04-23T02:36:13.032" v="625" actId="20577"/>
        <pc:sldMkLst>
          <pc:docMk/>
          <pc:sldMk cId="4007791012" sldId="267"/>
        </pc:sldMkLst>
        <pc:spChg chg="mod">
          <ac:chgData name="Michael Owczarek" userId="d9f0c8185603d174" providerId="Windows Live" clId="Web-{54B0319F-BC2A-4BBB-8610-90A7E9CE8776}" dt="2019-04-23T02:36:13.032" v="625" actId="20577"/>
          <ac:spMkLst>
            <pc:docMk/>
            <pc:sldMk cId="4007791012" sldId="267"/>
            <ac:spMk id="3" creationId="{68F63B5A-D2B1-4029-8827-6C36788CFAE6}"/>
          </ac:spMkLst>
        </pc:spChg>
      </pc:sldChg>
      <pc:sldChg chg="addSp delSp modSp new addCm delCm modCm">
        <pc:chgData name="Michael Owczarek" userId="d9f0c8185603d174" providerId="Windows Live" clId="Web-{54B0319F-BC2A-4BBB-8610-90A7E9CE8776}" dt="2019-04-23T02:04:12.636" v="456"/>
        <pc:sldMkLst>
          <pc:docMk/>
          <pc:sldMk cId="3071110150" sldId="268"/>
        </pc:sldMkLst>
        <pc:spChg chg="mod">
          <ac:chgData name="Michael Owczarek" userId="d9f0c8185603d174" providerId="Windows Live" clId="Web-{54B0319F-BC2A-4BBB-8610-90A7E9CE8776}" dt="2019-04-23T01:45:35.727" v="148" actId="20577"/>
          <ac:spMkLst>
            <pc:docMk/>
            <pc:sldMk cId="3071110150" sldId="268"/>
            <ac:spMk id="2" creationId="{D516EF16-7578-43CE-A0C0-8AA298978481}"/>
          </ac:spMkLst>
        </pc:spChg>
        <pc:spChg chg="del">
          <ac:chgData name="Michael Owczarek" userId="d9f0c8185603d174" providerId="Windows Live" clId="Web-{54B0319F-BC2A-4BBB-8610-90A7E9CE8776}" dt="2019-04-23T01:46:04.664" v="154"/>
          <ac:spMkLst>
            <pc:docMk/>
            <pc:sldMk cId="3071110150" sldId="268"/>
            <ac:spMk id="3" creationId="{E9E1D44A-7966-4EA9-841C-8AF3C8CC4585}"/>
          </ac:spMkLst>
        </pc:spChg>
        <pc:graphicFrameChg chg="add mod ord modGraphic">
          <ac:chgData name="Michael Owczarek" userId="d9f0c8185603d174" providerId="Windows Live" clId="Web-{54B0319F-BC2A-4BBB-8610-90A7E9CE8776}" dt="2019-04-23T02:04:12.636" v="456"/>
          <ac:graphicFrameMkLst>
            <pc:docMk/>
            <pc:sldMk cId="3071110150" sldId="268"/>
            <ac:graphicFrameMk id="6" creationId="{FE74491C-0C4E-4E74-BB9F-2CE80E89F116}"/>
          </ac:graphicFrameMkLst>
        </pc:graphicFrameChg>
      </pc:sldChg>
      <pc:sldChg chg="modSp new addCm">
        <pc:chgData name="Michael Owczarek" userId="d9f0c8185603d174" providerId="Windows Live" clId="Web-{54B0319F-BC2A-4BBB-8610-90A7E9CE8776}" dt="2019-04-23T02:20:57.061" v="513"/>
        <pc:sldMkLst>
          <pc:docMk/>
          <pc:sldMk cId="4049483982" sldId="269"/>
        </pc:sldMkLst>
        <pc:spChg chg="mod">
          <ac:chgData name="Michael Owczarek" userId="d9f0c8185603d174" providerId="Windows Live" clId="Web-{54B0319F-BC2A-4BBB-8610-90A7E9CE8776}" dt="2019-04-23T02:20:51.378" v="510" actId="20577"/>
          <ac:spMkLst>
            <pc:docMk/>
            <pc:sldMk cId="4049483982" sldId="269"/>
            <ac:spMk id="2" creationId="{971CD2CA-4F7A-4D08-B1CA-B18B6106733F}"/>
          </ac:spMkLst>
        </pc:spChg>
      </pc:sldChg>
      <pc:sldChg chg="modSp new addCm">
        <pc:chgData name="Michael Owczarek" userId="d9f0c8185603d174" providerId="Windows Live" clId="Web-{54B0319F-BC2A-4BBB-8610-90A7E9CE8776}" dt="2019-04-23T02:24:10.233" v="622" actId="20577"/>
        <pc:sldMkLst>
          <pc:docMk/>
          <pc:sldMk cId="914232217" sldId="270"/>
        </pc:sldMkLst>
        <pc:spChg chg="mod">
          <ac:chgData name="Michael Owczarek" userId="d9f0c8185603d174" providerId="Windows Live" clId="Web-{54B0319F-BC2A-4BBB-8610-90A7E9CE8776}" dt="2019-04-23T02:21:10.983" v="517" actId="20577"/>
          <ac:spMkLst>
            <pc:docMk/>
            <pc:sldMk cId="914232217" sldId="270"/>
            <ac:spMk id="2" creationId="{7EF3DA2C-F5AA-496C-BEE4-49C8E6180C68}"/>
          </ac:spMkLst>
        </pc:spChg>
        <pc:spChg chg="mod">
          <ac:chgData name="Michael Owczarek" userId="d9f0c8185603d174" providerId="Windows Live" clId="Web-{54B0319F-BC2A-4BBB-8610-90A7E9CE8776}" dt="2019-04-23T02:24:10.233" v="622" actId="20577"/>
          <ac:spMkLst>
            <pc:docMk/>
            <pc:sldMk cId="914232217" sldId="270"/>
            <ac:spMk id="3" creationId="{DB96D443-B3C4-4B6E-A44F-BF47E94B4A8C}"/>
          </ac:spMkLst>
        </pc:spChg>
      </pc:sldChg>
    </pc:docChg>
  </pc:docChgLst>
  <pc:docChgLst>
    <pc:chgData name="Guest User" providerId="Windows Live" clId="Web-{EE9BB316-A566-47EA-A7D2-BEA8E7BD3AC6}"/>
    <pc:docChg chg="modSld">
      <pc:chgData name="Guest User" userId="" providerId="Windows Live" clId="Web-{EE9BB316-A566-47EA-A7D2-BEA8E7BD3AC6}" dt="2019-05-01T01:45:20.572" v="325" actId="1076"/>
      <pc:docMkLst>
        <pc:docMk/>
      </pc:docMkLst>
      <pc:sldChg chg="modSp">
        <pc:chgData name="Guest User" userId="" providerId="Windows Live" clId="Web-{EE9BB316-A566-47EA-A7D2-BEA8E7BD3AC6}" dt="2019-05-01T01:45:20.572" v="325" actId="1076"/>
        <pc:sldMkLst>
          <pc:docMk/>
          <pc:sldMk cId="1681024670" sldId="256"/>
        </pc:sldMkLst>
        <pc:spChg chg="mod">
          <ac:chgData name="Guest User" userId="" providerId="Windows Live" clId="Web-{EE9BB316-A566-47EA-A7D2-BEA8E7BD3AC6}" dt="2019-05-01T01:45:20.572" v="325" actId="1076"/>
          <ac:spMkLst>
            <pc:docMk/>
            <pc:sldMk cId="1681024670" sldId="256"/>
            <ac:spMk id="3" creationId="{DB02CBB4-493B-4F34-AF79-5A35C4FF688D}"/>
          </ac:spMkLst>
        </pc:spChg>
      </pc:sldChg>
      <pc:sldChg chg="addSp delSp modSp addCm">
        <pc:chgData name="Guest User" userId="" providerId="Windows Live" clId="Web-{EE9BB316-A566-47EA-A7D2-BEA8E7BD3AC6}" dt="2019-05-01T01:29:17.009" v="192"/>
        <pc:sldMkLst>
          <pc:docMk/>
          <pc:sldMk cId="1889948623" sldId="266"/>
        </pc:sldMkLst>
        <pc:spChg chg="mod">
          <ac:chgData name="Guest User" userId="" providerId="Windows Live" clId="Web-{EE9BB316-A566-47EA-A7D2-BEA8E7BD3AC6}" dt="2019-05-01T01:14:55.783" v="175" actId="20577"/>
          <ac:spMkLst>
            <pc:docMk/>
            <pc:sldMk cId="1889948623" sldId="266"/>
            <ac:spMk id="3" creationId="{D025005F-1092-4A14-ACC7-3ECD61B32C75}"/>
          </ac:spMkLst>
        </pc:spChg>
        <pc:picChg chg="add del mod">
          <ac:chgData name="Guest User" userId="" providerId="Windows Live" clId="Web-{EE9BB316-A566-47EA-A7D2-BEA8E7BD3AC6}" dt="2019-05-01T01:29:06.728" v="190"/>
          <ac:picMkLst>
            <pc:docMk/>
            <pc:sldMk cId="1889948623" sldId="266"/>
            <ac:picMk id="4" creationId="{C7C4C0D7-F526-4F5E-812D-21312E8F1E5D}"/>
          </ac:picMkLst>
        </pc:picChg>
        <pc:picChg chg="add del mod">
          <ac:chgData name="Guest User" userId="" providerId="Windows Live" clId="Web-{EE9BB316-A566-47EA-A7D2-BEA8E7BD3AC6}" dt="2019-05-01T01:29:17.009" v="192"/>
          <ac:picMkLst>
            <pc:docMk/>
            <pc:sldMk cId="1889948623" sldId="266"/>
            <ac:picMk id="6" creationId="{5EE7169D-BE5C-4E2E-B0BF-2FF5C7284E33}"/>
          </ac:picMkLst>
        </pc:picChg>
      </pc:sldChg>
      <pc:sldChg chg="modSp">
        <pc:chgData name="Guest User" userId="" providerId="Windows Live" clId="Web-{EE9BB316-A566-47EA-A7D2-BEA8E7BD3AC6}" dt="2019-05-01T01:42:09.025" v="310"/>
        <pc:sldMkLst>
          <pc:docMk/>
          <pc:sldMk cId="3071110150" sldId="268"/>
        </pc:sldMkLst>
        <pc:graphicFrameChg chg="mod modGraphic">
          <ac:chgData name="Guest User" userId="" providerId="Windows Live" clId="Web-{EE9BB316-A566-47EA-A7D2-BEA8E7BD3AC6}" dt="2019-05-01T01:42:09.025" v="310"/>
          <ac:graphicFrameMkLst>
            <pc:docMk/>
            <pc:sldMk cId="3071110150" sldId="268"/>
            <ac:graphicFrameMk id="4" creationId="{FE74491C-0C4E-4E74-BB9F-2CE80E89F116}"/>
          </ac:graphicFrameMkLst>
        </pc:graphicFrameChg>
      </pc:sldChg>
      <pc:sldChg chg="addSp delSp modSp mod setBg setClrOvrMap">
        <pc:chgData name="Guest User" userId="" providerId="Windows Live" clId="Web-{EE9BB316-A566-47EA-A7D2-BEA8E7BD3AC6}" dt="2019-05-01T01:11:46.393" v="12" actId="20577"/>
        <pc:sldMkLst>
          <pc:docMk/>
          <pc:sldMk cId="4049483982" sldId="269"/>
        </pc:sldMkLst>
        <pc:spChg chg="mod">
          <ac:chgData name="Guest User" userId="" providerId="Windows Live" clId="Web-{EE9BB316-A566-47EA-A7D2-BEA8E7BD3AC6}" dt="2019-05-01T01:11:46.393" v="12" actId="20577"/>
          <ac:spMkLst>
            <pc:docMk/>
            <pc:sldMk cId="4049483982" sldId="269"/>
            <ac:spMk id="2" creationId="{971CD2CA-4F7A-4D08-B1CA-B18B6106733F}"/>
          </ac:spMkLst>
        </pc:spChg>
        <pc:spChg chg="del">
          <ac:chgData name="Guest User" userId="" providerId="Windows Live" clId="Web-{EE9BB316-A566-47EA-A7D2-BEA8E7BD3AC6}" dt="2019-05-01T01:09:57.315" v="0"/>
          <ac:spMkLst>
            <pc:docMk/>
            <pc:sldMk cId="4049483982" sldId="269"/>
            <ac:spMk id="3" creationId="{D5B898F0-D06F-4F53-AC9A-C7C8569A00FD}"/>
          </ac:spMkLst>
        </pc:spChg>
        <pc:spChg chg="add">
          <ac:chgData name="Guest User" userId="" providerId="Windows Live" clId="Web-{EE9BB316-A566-47EA-A7D2-BEA8E7BD3AC6}" dt="2019-05-01T01:11:16.283" v="8"/>
          <ac:spMkLst>
            <pc:docMk/>
            <pc:sldMk cId="4049483982" sldId="269"/>
            <ac:spMk id="8" creationId="{D706AE2E-B17B-43A3-84F8-9C0FE9466CD5}"/>
          </ac:spMkLst>
        </pc:spChg>
        <pc:spChg chg="add del">
          <ac:chgData name="Guest User" userId="" providerId="Windows Live" clId="Web-{EE9BB316-A566-47EA-A7D2-BEA8E7BD3AC6}" dt="2019-05-01T01:10:45.111" v="4"/>
          <ac:spMkLst>
            <pc:docMk/>
            <pc:sldMk cId="4049483982" sldId="269"/>
            <ac:spMk id="67" creationId="{8B3F5CD4-CBC8-4A22-9DCC-0420CA28A09F}"/>
          </ac:spMkLst>
        </pc:spChg>
        <pc:spChg chg="add">
          <ac:chgData name="Guest User" userId="" providerId="Windows Live" clId="Web-{EE9BB316-A566-47EA-A7D2-BEA8E7BD3AC6}" dt="2019-05-01T01:11:16.283" v="8"/>
          <ac:spMkLst>
            <pc:docMk/>
            <pc:sldMk cId="4049483982" sldId="269"/>
            <ac:spMk id="127" creationId="{5B986EF0-8540-483D-9DDE-1F168FAAC78F}"/>
          </ac:spMkLst>
        </pc:spChg>
        <pc:grpChg chg="add">
          <ac:chgData name="Guest User" userId="" providerId="Windows Live" clId="Web-{EE9BB316-A566-47EA-A7D2-BEA8E7BD3AC6}" dt="2019-05-01T01:11:16.283" v="8"/>
          <ac:grpSpMkLst>
            <pc:docMk/>
            <pc:sldMk cId="4049483982" sldId="269"/>
            <ac:grpSpMk id="7" creationId="{AB86F577-8905-4B21-8AF3-C1BB3433775D}"/>
          </ac:grpSpMkLst>
        </pc:grpChg>
        <pc:grpChg chg="add del">
          <ac:chgData name="Guest User" userId="" providerId="Windows Live" clId="Web-{EE9BB316-A566-47EA-A7D2-BEA8E7BD3AC6}" dt="2019-05-01T01:10:45.111" v="4"/>
          <ac:grpSpMkLst>
            <pc:docMk/>
            <pc:sldMk cId="4049483982" sldId="269"/>
            <ac:grpSpMk id="11" creationId="{9795E515-5F57-431F-9A0D-3A0419DF7572}"/>
          </ac:grpSpMkLst>
        </pc:grpChg>
        <pc:grpChg chg="add">
          <ac:chgData name="Guest User" userId="" providerId="Windows Live" clId="Web-{EE9BB316-A566-47EA-A7D2-BEA8E7BD3AC6}" dt="2019-05-01T01:11:16.283" v="8"/>
          <ac:grpSpMkLst>
            <pc:docMk/>
            <pc:sldMk cId="4049483982" sldId="269"/>
            <ac:grpSpMk id="69" creationId="{CEFFB8CF-3E94-42D7-849C-841E7744B2C9}"/>
          </ac:grpSpMkLst>
        </pc:grpChg>
        <pc:picChg chg="add mod">
          <ac:chgData name="Guest User" userId="" providerId="Windows Live" clId="Web-{EE9BB316-A566-47EA-A7D2-BEA8E7BD3AC6}" dt="2019-05-01T01:11:16.283" v="8"/>
          <ac:picMkLst>
            <pc:docMk/>
            <pc:sldMk cId="4049483982" sldId="269"/>
            <ac:picMk id="4" creationId="{5663973C-0DFF-466B-B1B7-32D5CA44E28B}"/>
          </ac:picMkLst>
        </pc:picChg>
        <pc:picChg chg="add">
          <ac:chgData name="Guest User" userId="" providerId="Windows Live" clId="Web-{EE9BB316-A566-47EA-A7D2-BEA8E7BD3AC6}" dt="2019-05-01T01:11:16.283" v="8"/>
          <ac:picMkLst>
            <pc:docMk/>
            <pc:sldMk cId="4049483982" sldId="269"/>
            <ac:picMk id="6" creationId="{678E285C-BE9E-45B7-A3EE-B9792DAE9917}"/>
          </ac:picMkLst>
        </pc:picChg>
        <pc:picChg chg="add del">
          <ac:chgData name="Guest User" userId="" providerId="Windows Live" clId="Web-{EE9BB316-A566-47EA-A7D2-BEA8E7BD3AC6}" dt="2019-05-01T01:10:45.111" v="4"/>
          <ac:picMkLst>
            <pc:docMk/>
            <pc:sldMk cId="4049483982" sldId="269"/>
            <ac:picMk id="9" creationId="{50C065C3-0FE3-4452-B765-CB05BBB2A983}"/>
          </ac:picMkLst>
        </pc:picChg>
        <pc:picChg chg="add">
          <ac:chgData name="Guest User" userId="" providerId="Windows Live" clId="Web-{EE9BB316-A566-47EA-A7D2-BEA8E7BD3AC6}" dt="2019-05-01T01:11:16.283" v="8"/>
          <ac:picMkLst>
            <pc:docMk/>
            <pc:sldMk cId="4049483982" sldId="269"/>
            <ac:picMk id="125" creationId="{3631D3C9-4C1D-4B3A-A737-E6E780042405}"/>
          </ac:picMkLst>
        </pc:picChg>
      </pc:sldChg>
      <pc:sldChg chg="addSp delSp modSp mod setBg">
        <pc:chgData name="Guest User" userId="" providerId="Windows Live" clId="Web-{EE9BB316-A566-47EA-A7D2-BEA8E7BD3AC6}" dt="2019-05-01T01:38:35.462" v="292" actId="20577"/>
        <pc:sldMkLst>
          <pc:docMk/>
          <pc:sldMk cId="914232217" sldId="270"/>
        </pc:sldMkLst>
        <pc:spChg chg="mod">
          <ac:chgData name="Guest User" userId="" providerId="Windows Live" clId="Web-{EE9BB316-A566-47EA-A7D2-BEA8E7BD3AC6}" dt="2019-05-01T01:37:03.915" v="219"/>
          <ac:spMkLst>
            <pc:docMk/>
            <pc:sldMk cId="914232217" sldId="270"/>
            <ac:spMk id="2" creationId="{7EF3DA2C-F5AA-496C-BEE4-49C8E6180C68}"/>
          </ac:spMkLst>
        </pc:spChg>
        <pc:spChg chg="mod ord">
          <ac:chgData name="Guest User" userId="" providerId="Windows Live" clId="Web-{EE9BB316-A566-47EA-A7D2-BEA8E7BD3AC6}" dt="2019-05-01T01:38:35.462" v="292" actId="20577"/>
          <ac:spMkLst>
            <pc:docMk/>
            <pc:sldMk cId="914232217" sldId="270"/>
            <ac:spMk id="3" creationId="{DB96D443-B3C4-4B6E-A44F-BF47E94B4A8C}"/>
          </ac:spMkLst>
        </pc:spChg>
        <pc:grpChg chg="add del">
          <ac:chgData name="Guest User" userId="" providerId="Windows Live" clId="Web-{EE9BB316-A566-47EA-A7D2-BEA8E7BD3AC6}" dt="2019-05-01T01:37:03.884" v="218"/>
          <ac:grpSpMkLst>
            <pc:docMk/>
            <pc:sldMk cId="914232217" sldId="270"/>
            <ac:grpSpMk id="9" creationId="{A0B38558-5389-4817-936F-FD62560CAC11}"/>
          </ac:grpSpMkLst>
        </pc:grpChg>
        <pc:grpChg chg="add del">
          <ac:chgData name="Guest User" userId="" providerId="Windows Live" clId="Web-{EE9BB316-A566-47EA-A7D2-BEA8E7BD3AC6}" dt="2019-05-01T01:37:03.884" v="218"/>
          <ac:grpSpMkLst>
            <pc:docMk/>
            <pc:sldMk cId="914232217" sldId="270"/>
            <ac:grpSpMk id="13" creationId="{15502586-682B-4EDF-9515-674BB4E1CD13}"/>
          </ac:grpSpMkLst>
        </pc:grpChg>
        <pc:picChg chg="add mod ord">
          <ac:chgData name="Guest User" userId="" providerId="Windows Live" clId="Web-{EE9BB316-A566-47EA-A7D2-BEA8E7BD3AC6}" dt="2019-05-01T01:37:03.915" v="219"/>
          <ac:picMkLst>
            <pc:docMk/>
            <pc:sldMk cId="914232217" sldId="270"/>
            <ac:picMk id="4" creationId="{C72B452E-9620-4A03-8E14-830443A9B04B}"/>
          </ac:picMkLst>
        </pc:picChg>
      </pc:sldChg>
    </pc:docChg>
  </pc:docChgLst>
  <pc:docChgLst>
    <pc:chgData name="Guest User" providerId="Windows Live" clId="Web-{28A74763-3465-4872-AB4C-375C7795BCFD}"/>
    <pc:docChg chg="addSld modSld sldOrd">
      <pc:chgData name="Guest User" userId="" providerId="Windows Live" clId="Web-{28A74763-3465-4872-AB4C-375C7795BCFD}" dt="2019-04-26T04:58:36.354" v="593"/>
      <pc:docMkLst>
        <pc:docMk/>
      </pc:docMkLst>
      <pc:sldChg chg="addSp modSp mod setBg">
        <pc:chgData name="Guest User" userId="" providerId="Windows Live" clId="Web-{28A74763-3465-4872-AB4C-375C7795BCFD}" dt="2019-04-26T04:57:57.635" v="589"/>
        <pc:sldMkLst>
          <pc:docMk/>
          <pc:sldMk cId="1681024670" sldId="256"/>
        </pc:sldMkLst>
        <pc:spChg chg="mod">
          <ac:chgData name="Guest User" userId="" providerId="Windows Live" clId="Web-{28A74763-3465-4872-AB4C-375C7795BCFD}" dt="2019-04-26T04:57:57.635" v="589"/>
          <ac:spMkLst>
            <pc:docMk/>
            <pc:sldMk cId="1681024670" sldId="256"/>
            <ac:spMk id="3" creationId="{DB02CBB4-493B-4F34-AF79-5A35C4FF688D}"/>
          </ac:spMkLst>
        </pc:spChg>
        <pc:spChg chg="add">
          <ac:chgData name="Guest User" userId="" providerId="Windows Live" clId="Web-{28A74763-3465-4872-AB4C-375C7795BCFD}" dt="2019-04-26T04:57:57.635" v="589"/>
          <ac:spMkLst>
            <pc:docMk/>
            <pc:sldMk cId="1681024670" sldId="256"/>
            <ac:spMk id="8" creationId="{B7D4B16D-600A-41A1-8B1B-3727C56C0C9B}"/>
          </ac:spMkLst>
        </pc:spChg>
        <pc:grpChg chg="add">
          <ac:chgData name="Guest User" userId="" providerId="Windows Live" clId="Web-{28A74763-3465-4872-AB4C-375C7795BCFD}" dt="2019-04-26T04:57:57.635" v="589"/>
          <ac:grpSpMkLst>
            <pc:docMk/>
            <pc:sldMk cId="1681024670" sldId="256"/>
            <ac:grpSpMk id="10" creationId="{DE7C35E0-BD19-4AFC-81BF-7A7507E9C94D}"/>
          </ac:grpSpMkLst>
        </pc:grpChg>
        <pc:picChg chg="add">
          <ac:chgData name="Guest User" userId="" providerId="Windows Live" clId="Web-{28A74763-3465-4872-AB4C-375C7795BCFD}" dt="2019-04-26T04:57:57.635" v="589"/>
          <ac:picMkLst>
            <pc:docMk/>
            <pc:sldMk cId="1681024670" sldId="256"/>
            <ac:picMk id="66" creationId="{51039561-92F9-40EE-900B-6AA0F58042A4}"/>
          </ac:picMkLst>
        </pc:picChg>
        <pc:cxnChg chg="add">
          <ac:chgData name="Guest User" userId="" providerId="Windows Live" clId="Web-{28A74763-3465-4872-AB4C-375C7795BCFD}" dt="2019-04-26T04:57:57.635" v="589"/>
          <ac:cxnSpMkLst>
            <pc:docMk/>
            <pc:sldMk cId="1681024670" sldId="256"/>
            <ac:cxnSpMk id="68" creationId="{D902DA06-324A-48CE-8C20-94535480A632}"/>
          </ac:cxnSpMkLst>
        </pc:cxnChg>
      </pc:sldChg>
      <pc:sldChg chg="addSp delSp modSp mod setBg addAnim delAnim modAnim">
        <pc:chgData name="Guest User" userId="" providerId="Windows Live" clId="Web-{28A74763-3465-4872-AB4C-375C7795BCFD}" dt="2019-04-26T04:43:55.206" v="550"/>
        <pc:sldMkLst>
          <pc:docMk/>
          <pc:sldMk cId="96938829" sldId="261"/>
        </pc:sldMkLst>
        <pc:spChg chg="mod">
          <ac:chgData name="Guest User" userId="" providerId="Windows Live" clId="Web-{28A74763-3465-4872-AB4C-375C7795BCFD}" dt="2019-04-26T04:43:55.206" v="550"/>
          <ac:spMkLst>
            <pc:docMk/>
            <pc:sldMk cId="96938829" sldId="261"/>
            <ac:spMk id="2" creationId="{F773E86C-4A47-4B80-9A5C-0358BA75AC42}"/>
          </ac:spMkLst>
        </pc:spChg>
        <pc:spChg chg="mod ord">
          <ac:chgData name="Guest User" userId="" providerId="Windows Live" clId="Web-{28A74763-3465-4872-AB4C-375C7795BCFD}" dt="2019-04-26T04:43:55.206" v="550"/>
          <ac:spMkLst>
            <pc:docMk/>
            <pc:sldMk cId="96938829" sldId="261"/>
            <ac:spMk id="3" creationId="{92F457B1-A44B-4B8E-9437-E64C5D3E378C}"/>
          </ac:spMkLst>
        </pc:spChg>
        <pc:spChg chg="add">
          <ac:chgData name="Guest User" userId="" providerId="Windows Live" clId="Web-{28A74763-3465-4872-AB4C-375C7795BCFD}" dt="2019-04-26T04:43:55.206" v="550"/>
          <ac:spMkLst>
            <pc:docMk/>
            <pc:sldMk cId="96938829" sldId="261"/>
            <ac:spMk id="13" creationId="{E704FA00-F5B1-4BF3-BFB2-F832D367024B}"/>
          </ac:spMkLst>
        </pc:spChg>
        <pc:picChg chg="add del mod">
          <ac:chgData name="Guest User" userId="" providerId="Windows Live" clId="Web-{28A74763-3465-4872-AB4C-375C7795BCFD}" dt="2019-04-26T02:52:45.686" v="8"/>
          <ac:picMkLst>
            <pc:docMk/>
            <pc:sldMk cId="96938829" sldId="261"/>
            <ac:picMk id="4" creationId="{AC6AE061-9491-4536-A5A1-2F9AC9AD0187}"/>
          </ac:picMkLst>
        </pc:picChg>
        <pc:picChg chg="add mod">
          <ac:chgData name="Guest User" userId="" providerId="Windows Live" clId="Web-{28A74763-3465-4872-AB4C-375C7795BCFD}" dt="2019-04-26T04:43:55.206" v="550"/>
          <ac:picMkLst>
            <pc:docMk/>
            <pc:sldMk cId="96938829" sldId="261"/>
            <ac:picMk id="6" creationId="{6B1004C9-4623-4986-AF98-DC6B0FEB9E6E}"/>
          </ac:picMkLst>
        </pc:picChg>
        <pc:picChg chg="add mod">
          <ac:chgData name="Guest User" userId="" providerId="Windows Live" clId="Web-{28A74763-3465-4872-AB4C-375C7795BCFD}" dt="2019-04-26T04:43:55.206" v="550"/>
          <ac:picMkLst>
            <pc:docMk/>
            <pc:sldMk cId="96938829" sldId="261"/>
            <ac:picMk id="8" creationId="{AEBA5050-28C1-4785-B088-1A16E8774CD4}"/>
          </ac:picMkLst>
        </pc:picChg>
        <pc:picChg chg="add del mod">
          <ac:chgData name="Guest User" userId="" providerId="Windows Live" clId="Web-{28A74763-3465-4872-AB4C-375C7795BCFD}" dt="2019-04-26T04:42:37.908" v="531"/>
          <ac:picMkLst>
            <pc:docMk/>
            <pc:sldMk cId="96938829" sldId="261"/>
            <ac:picMk id="10" creationId="{4843187C-BF85-486F-94CA-C76D7B70F961}"/>
          </ac:picMkLst>
        </pc:picChg>
        <pc:picChg chg="add del mod">
          <ac:chgData name="Guest User" userId="" providerId="Windows Live" clId="Web-{28A74763-3465-4872-AB4C-375C7795BCFD}" dt="2019-04-26T04:42:37.908" v="530"/>
          <ac:picMkLst>
            <pc:docMk/>
            <pc:sldMk cId="96938829" sldId="261"/>
            <ac:picMk id="12" creationId="{1F229BD9-9773-4FAE-9B02-39AC419AB014}"/>
          </ac:picMkLst>
        </pc:picChg>
        <pc:picChg chg="add del mod">
          <ac:chgData name="Guest User" userId="" providerId="Windows Live" clId="Web-{28A74763-3465-4872-AB4C-375C7795BCFD}" dt="2019-04-26T04:42:37.908" v="529"/>
          <ac:picMkLst>
            <pc:docMk/>
            <pc:sldMk cId="96938829" sldId="261"/>
            <ac:picMk id="14" creationId="{50854164-47E6-471B-A406-0F41872BD8B5}"/>
          </ac:picMkLst>
        </pc:picChg>
      </pc:sldChg>
      <pc:sldChg chg="addSp delSp modSp mod setBg">
        <pc:chgData name="Guest User" userId="" providerId="Windows Live" clId="Web-{28A74763-3465-4872-AB4C-375C7795BCFD}" dt="2019-04-26T04:58:10.307" v="590"/>
        <pc:sldMkLst>
          <pc:docMk/>
          <pc:sldMk cId="244617730" sldId="265"/>
        </pc:sldMkLst>
        <pc:spChg chg="mod">
          <ac:chgData name="Guest User" userId="" providerId="Windows Live" clId="Web-{28A74763-3465-4872-AB4C-375C7795BCFD}" dt="2019-04-26T04:57:41.291" v="588"/>
          <ac:spMkLst>
            <pc:docMk/>
            <pc:sldMk cId="244617730" sldId="265"/>
            <ac:spMk id="2" creationId="{71F8C2BA-1AFC-4F54-91B9-58FC0CC0CDCC}"/>
          </ac:spMkLst>
        </pc:spChg>
        <pc:spChg chg="del mod replId">
          <ac:chgData name="Guest User" userId="" providerId="Windows Live" clId="Web-{28A74763-3465-4872-AB4C-375C7795BCFD}" dt="2019-04-26T04:57:41.291" v="588"/>
          <ac:spMkLst>
            <pc:docMk/>
            <pc:sldMk cId="244617730" sldId="265"/>
            <ac:spMk id="6" creationId="{1B0DCF06-072B-4A3E-B6AC-3A57FB11ED6A}"/>
          </ac:spMkLst>
        </pc:spChg>
        <pc:spChg chg="add del">
          <ac:chgData name="Guest User" userId="" providerId="Windows Live" clId="Web-{28A74763-3465-4872-AB4C-375C7795BCFD}" dt="2019-04-26T04:58:10.307" v="590"/>
          <ac:spMkLst>
            <pc:docMk/>
            <pc:sldMk cId="244617730" sldId="265"/>
            <ac:spMk id="10" creationId="{C6270675-9512-4978-8583-36659256EE23}"/>
          </ac:spMkLst>
        </pc:spChg>
        <pc:graphicFrameChg chg="add mod modGraphic">
          <ac:chgData name="Guest User" userId="" providerId="Windows Live" clId="Web-{28A74763-3465-4872-AB4C-375C7795BCFD}" dt="2019-04-26T04:58:10.307" v="590"/>
          <ac:graphicFrameMkLst>
            <pc:docMk/>
            <pc:sldMk cId="244617730" sldId="265"/>
            <ac:graphicFrameMk id="5" creationId="{DA733472-C3EE-4E8E-BDAE-3EE5736549FC}"/>
          </ac:graphicFrameMkLst>
        </pc:graphicFrameChg>
      </pc:sldChg>
      <pc:sldChg chg="addSp delSp modSp mod setBg setClrOvrMap">
        <pc:chgData name="Guest User" userId="" providerId="Windows Live" clId="Web-{28A74763-3465-4872-AB4C-375C7795BCFD}" dt="2019-04-26T04:58:36.354" v="593"/>
        <pc:sldMkLst>
          <pc:docMk/>
          <pc:sldMk cId="3071110150" sldId="268"/>
        </pc:sldMkLst>
        <pc:spChg chg="mod">
          <ac:chgData name="Guest User" userId="" providerId="Windows Live" clId="Web-{28A74763-3465-4872-AB4C-375C7795BCFD}" dt="2019-04-26T04:58:27.948" v="591"/>
          <ac:spMkLst>
            <pc:docMk/>
            <pc:sldMk cId="3071110150" sldId="268"/>
            <ac:spMk id="2" creationId="{D516EF16-7578-43CE-A0C0-8AA298978481}"/>
          </ac:spMkLst>
        </pc:spChg>
        <pc:spChg chg="add">
          <ac:chgData name="Guest User" userId="" providerId="Windows Live" clId="Web-{28A74763-3465-4872-AB4C-375C7795BCFD}" dt="2019-04-26T04:58:27.948" v="591"/>
          <ac:spMkLst>
            <pc:docMk/>
            <pc:sldMk cId="3071110150" sldId="268"/>
            <ac:spMk id="9" creationId="{E79AA19A-D2E5-47F2-AF0A-1AF60D42CCBD}"/>
          </ac:spMkLst>
        </pc:spChg>
        <pc:spChg chg="add">
          <ac:chgData name="Guest User" userId="" providerId="Windows Live" clId="Web-{28A74763-3465-4872-AB4C-375C7795BCFD}" dt="2019-04-26T04:58:27.948" v="591"/>
          <ac:spMkLst>
            <pc:docMk/>
            <pc:sldMk cId="3071110150" sldId="268"/>
            <ac:spMk id="42" creationId="{092ADBCF-B973-4C52-B740-4963E95B35C5}"/>
          </ac:spMkLst>
        </pc:spChg>
        <pc:grpChg chg="add">
          <ac:chgData name="Guest User" userId="" providerId="Windows Live" clId="Web-{28A74763-3465-4872-AB4C-375C7795BCFD}" dt="2019-04-26T04:58:27.948" v="591"/>
          <ac:grpSpMkLst>
            <pc:docMk/>
            <pc:sldMk cId="3071110150" sldId="268"/>
            <ac:grpSpMk id="13" creationId="{81F2BFD0-D896-4BA3-BA8F-0C866BD0246E}"/>
          </ac:grpSpMkLst>
        </pc:grpChg>
        <pc:grpChg chg="add">
          <ac:chgData name="Guest User" userId="" providerId="Windows Live" clId="Web-{28A74763-3465-4872-AB4C-375C7795BCFD}" dt="2019-04-26T04:58:27.948" v="591"/>
          <ac:grpSpMkLst>
            <pc:docMk/>
            <pc:sldMk cId="3071110150" sldId="268"/>
            <ac:grpSpMk id="44" creationId="{3FDD94EF-2C73-4E4C-8332-A75D8AC6BE3E}"/>
          </ac:grpSpMkLst>
        </pc:grpChg>
        <pc:graphicFrameChg chg="add mod modGraphic">
          <ac:chgData name="Guest User" userId="" providerId="Windows Live" clId="Web-{28A74763-3465-4872-AB4C-375C7795BCFD}" dt="2019-04-26T04:58:36.354" v="593"/>
          <ac:graphicFrameMkLst>
            <pc:docMk/>
            <pc:sldMk cId="3071110150" sldId="268"/>
            <ac:graphicFrameMk id="4" creationId="{FE74491C-0C4E-4E74-BB9F-2CE80E89F116}"/>
          </ac:graphicFrameMkLst>
        </pc:graphicFrameChg>
        <pc:graphicFrameChg chg="del mod replId">
          <ac:chgData name="Guest User" userId="" providerId="Windows Live" clId="Web-{28A74763-3465-4872-AB4C-375C7795BCFD}" dt="2019-04-26T04:58:27.948" v="591"/>
          <ac:graphicFrameMkLst>
            <pc:docMk/>
            <pc:sldMk cId="3071110150" sldId="268"/>
            <ac:graphicFrameMk id="6" creationId="{FE74491C-0C4E-4E74-BB9F-2CE80E89F116}"/>
          </ac:graphicFrameMkLst>
        </pc:graphicFrameChg>
        <pc:picChg chg="add">
          <ac:chgData name="Guest User" userId="" providerId="Windows Live" clId="Web-{28A74763-3465-4872-AB4C-375C7795BCFD}" dt="2019-04-26T04:58:27.948" v="591"/>
          <ac:picMkLst>
            <pc:docMk/>
            <pc:sldMk cId="3071110150" sldId="268"/>
            <ac:picMk id="11" creationId="{91A1E618-D29E-4367-8C34-500E34D05B1E}"/>
          </ac:picMkLst>
        </pc:picChg>
      </pc:sldChg>
      <pc:sldChg chg="modSp new ord">
        <pc:chgData name="Guest User" userId="" providerId="Windows Live" clId="Web-{28A74763-3465-4872-AB4C-375C7795BCFD}" dt="2019-04-26T04:19:06.146" v="499" actId="20577"/>
        <pc:sldMkLst>
          <pc:docMk/>
          <pc:sldMk cId="1694937756" sldId="273"/>
        </pc:sldMkLst>
        <pc:spChg chg="mod">
          <ac:chgData name="Guest User" userId="" providerId="Windows Live" clId="Web-{28A74763-3465-4872-AB4C-375C7795BCFD}" dt="2019-04-26T04:19:06.146" v="499" actId="20577"/>
          <ac:spMkLst>
            <pc:docMk/>
            <pc:sldMk cId="1694937756" sldId="273"/>
            <ac:spMk id="2" creationId="{555CA6C4-4606-427F-892D-1A38F75EE08E}"/>
          </ac:spMkLst>
        </pc:spChg>
        <pc:spChg chg="mod">
          <ac:chgData name="Guest User" userId="" providerId="Windows Live" clId="Web-{28A74763-3465-4872-AB4C-375C7795BCFD}" dt="2019-04-26T02:56:03.297" v="27" actId="20577"/>
          <ac:spMkLst>
            <pc:docMk/>
            <pc:sldMk cId="1694937756" sldId="273"/>
            <ac:spMk id="3" creationId="{246FA710-CF96-44E6-BCFF-AEAB8863EA82}"/>
          </ac:spMkLst>
        </pc:spChg>
      </pc:sldChg>
      <pc:sldChg chg="addSp delSp modSp new mod ord setBg modClrScheme setClrOvrMap chgLayout">
        <pc:chgData name="Guest User" userId="" providerId="Windows Live" clId="Web-{28A74763-3465-4872-AB4C-375C7795BCFD}" dt="2019-04-26T04:45:02.691" v="554"/>
        <pc:sldMkLst>
          <pc:docMk/>
          <pc:sldMk cId="150498027" sldId="274"/>
        </pc:sldMkLst>
        <pc:spChg chg="mod ord">
          <ac:chgData name="Guest User" userId="" providerId="Windows Live" clId="Web-{28A74763-3465-4872-AB4C-375C7795BCFD}" dt="2019-04-26T04:45:02.691" v="554"/>
          <ac:spMkLst>
            <pc:docMk/>
            <pc:sldMk cId="150498027" sldId="274"/>
            <ac:spMk id="2" creationId="{CD8EB828-A125-4A7B-A97F-B07D6E5A381C}"/>
          </ac:spMkLst>
        </pc:spChg>
        <pc:spChg chg="del">
          <ac:chgData name="Guest User" userId="" providerId="Windows Live" clId="Web-{28A74763-3465-4872-AB4C-375C7795BCFD}" dt="2019-04-26T02:57:47.282" v="43"/>
          <ac:spMkLst>
            <pc:docMk/>
            <pc:sldMk cId="150498027" sldId="274"/>
            <ac:spMk id="3" creationId="{D9F583B3-4118-47D6-8BBB-C4A484E10B62}"/>
          </ac:spMkLst>
        </pc:spChg>
        <pc:spChg chg="add del mod">
          <ac:chgData name="Guest User" userId="" providerId="Windows Live" clId="Web-{28A74763-3465-4872-AB4C-375C7795BCFD}" dt="2019-04-26T03:53:00.667" v="411"/>
          <ac:spMkLst>
            <pc:docMk/>
            <pc:sldMk cId="150498027" sldId="274"/>
            <ac:spMk id="5" creationId="{066B6B22-5DDC-4FF8-A328-323CFEBF748E}"/>
          </ac:spMkLst>
        </pc:spChg>
        <pc:spChg chg="add del mod ord">
          <ac:chgData name="Guest User" userId="" providerId="Windows Live" clId="Web-{28A74763-3465-4872-AB4C-375C7795BCFD}" dt="2019-04-26T03:16:25.758" v="47"/>
          <ac:spMkLst>
            <pc:docMk/>
            <pc:sldMk cId="150498027" sldId="274"/>
            <ac:spMk id="6" creationId="{05516100-A051-40A1-B937-9A5BF84DD96F}"/>
          </ac:spMkLst>
        </pc:spChg>
        <pc:spChg chg="add del mod">
          <ac:chgData name="Guest User" userId="" providerId="Windows Live" clId="Web-{28A74763-3465-4872-AB4C-375C7795BCFD}" dt="2019-04-26T03:54:03.980" v="426"/>
          <ac:spMkLst>
            <pc:docMk/>
            <pc:sldMk cId="150498027" sldId="274"/>
            <ac:spMk id="7" creationId="{CA22E0A2-6048-4A10-9C65-17E6613435CC}"/>
          </ac:spMkLst>
        </pc:spChg>
        <pc:spChg chg="add">
          <ac:chgData name="Guest User" userId="" providerId="Windows Live" clId="Web-{28A74763-3465-4872-AB4C-375C7795BCFD}" dt="2019-04-26T04:45:02.691" v="554"/>
          <ac:spMkLst>
            <pc:docMk/>
            <pc:sldMk cId="150498027" sldId="274"/>
            <ac:spMk id="9" creationId="{A5349663-359E-44F6-9187-BD0613AF103C}"/>
          </ac:spMkLst>
        </pc:spChg>
        <pc:spChg chg="add">
          <ac:chgData name="Guest User" userId="" providerId="Windows Live" clId="Web-{28A74763-3465-4872-AB4C-375C7795BCFD}" dt="2019-04-26T04:45:02.691" v="554"/>
          <ac:spMkLst>
            <pc:docMk/>
            <pc:sldMk cId="150498027" sldId="274"/>
            <ac:spMk id="55" creationId="{6697F791-5FFA-4164-899F-EB52EA72B024}"/>
          </ac:spMkLst>
        </pc:spChg>
        <pc:spChg chg="add">
          <ac:chgData name="Guest User" userId="" providerId="Windows Live" clId="Web-{28A74763-3465-4872-AB4C-375C7795BCFD}" dt="2019-04-26T04:45:02.691" v="554"/>
          <ac:spMkLst>
            <pc:docMk/>
            <pc:sldMk cId="150498027" sldId="274"/>
            <ac:spMk id="59" creationId="{B773AB25-A422-41AA-9737-5E04C1966DE1}"/>
          </ac:spMkLst>
        </pc:spChg>
        <pc:grpChg chg="add">
          <ac:chgData name="Guest User" userId="" providerId="Windows Live" clId="Web-{28A74763-3465-4872-AB4C-375C7795BCFD}" dt="2019-04-26T04:45:02.691" v="554"/>
          <ac:grpSpMkLst>
            <pc:docMk/>
            <pc:sldMk cId="150498027" sldId="274"/>
            <ac:grpSpMk id="14" creationId="{EB95AFDF-FA7D-4311-9C65-6D507D92F474}"/>
          </ac:grpSpMkLst>
        </pc:grpChg>
        <pc:grpChg chg="add">
          <ac:chgData name="Guest User" userId="" providerId="Windows Live" clId="Web-{28A74763-3465-4872-AB4C-375C7795BCFD}" dt="2019-04-26T04:45:02.691" v="554"/>
          <ac:grpSpMkLst>
            <pc:docMk/>
            <pc:sldMk cId="150498027" sldId="274"/>
            <ac:grpSpMk id="63" creationId="{6AD0D387-1584-4477-B5F8-52B50D4F2205}"/>
          </ac:grpSpMkLst>
        </pc:grpChg>
        <pc:picChg chg="add del mod ord">
          <ac:chgData name="Guest User" userId="" providerId="Windows Live" clId="Web-{28A74763-3465-4872-AB4C-375C7795BCFD}" dt="2019-04-26T03:53:02.855" v="414"/>
          <ac:picMkLst>
            <pc:docMk/>
            <pc:sldMk cId="150498027" sldId="274"/>
            <ac:picMk id="3" creationId="{5516FB91-5B97-4356-90F8-4E6C1AC6EA6C}"/>
          </ac:picMkLst>
        </pc:picChg>
        <pc:picChg chg="add">
          <ac:chgData name="Guest User" userId="" providerId="Windows Live" clId="Web-{28A74763-3465-4872-AB4C-375C7795BCFD}" dt="2019-04-26T04:45:02.691" v="554"/>
          <ac:picMkLst>
            <pc:docMk/>
            <pc:sldMk cId="150498027" sldId="274"/>
            <ac:picMk id="8" creationId="{427B2CDC-0DFA-4B54-8D2A-E9E4CA2FF743}"/>
          </ac:picMkLst>
        </pc:picChg>
        <pc:picChg chg="add del mod ord replId">
          <ac:chgData name="Guest User" userId="" providerId="Windows Live" clId="Web-{28A74763-3465-4872-AB4C-375C7795BCFD}" dt="2019-04-26T04:45:02.691" v="554"/>
          <ac:picMkLst>
            <pc:docMk/>
            <pc:sldMk cId="150498027" sldId="274"/>
            <ac:picMk id="10" creationId="{427B2CDC-0DFA-4B54-8D2A-E9E4CA2FF743}"/>
          </ac:picMkLst>
        </pc:picChg>
        <pc:picChg chg="add">
          <ac:chgData name="Guest User" userId="" providerId="Windows Live" clId="Web-{28A74763-3465-4872-AB4C-375C7795BCFD}" dt="2019-04-26T04:45:02.691" v="554"/>
          <ac:picMkLst>
            <pc:docMk/>
            <pc:sldMk cId="150498027" sldId="274"/>
            <ac:picMk id="12" creationId="{5FF7B57D-FF7B-48B3-9F60-9BCEEECF9E76}"/>
          </ac:picMkLst>
        </pc:picChg>
        <pc:picChg chg="add">
          <ac:chgData name="Guest User" userId="" providerId="Windows Live" clId="Web-{28A74763-3465-4872-AB4C-375C7795BCFD}" dt="2019-04-26T04:45:02.691" v="554"/>
          <ac:picMkLst>
            <pc:docMk/>
            <pc:sldMk cId="150498027" sldId="274"/>
            <ac:picMk id="57" creationId="{4E28A1A9-FB81-4816-AAEA-C3B430946951}"/>
          </ac:picMkLst>
        </pc:picChg>
        <pc:picChg chg="add">
          <ac:chgData name="Guest User" userId="" providerId="Windows Live" clId="Web-{28A74763-3465-4872-AB4C-375C7795BCFD}" dt="2019-04-26T04:45:02.691" v="554"/>
          <ac:picMkLst>
            <pc:docMk/>
            <pc:sldMk cId="150498027" sldId="274"/>
            <ac:picMk id="61" creationId="{AF0552B8-DE8C-40DF-B29F-1728E6A10619}"/>
          </ac:picMkLst>
        </pc:picChg>
      </pc:sldChg>
      <pc:sldChg chg="addSp delSp modSp new mod setBg setClrOvrMap">
        <pc:chgData name="Guest User" userId="" providerId="Windows Live" clId="Web-{28A74763-3465-4872-AB4C-375C7795BCFD}" dt="2019-04-26T04:54:41.383" v="587"/>
        <pc:sldMkLst>
          <pc:docMk/>
          <pc:sldMk cId="3196795673" sldId="275"/>
        </pc:sldMkLst>
        <pc:spChg chg="mod">
          <ac:chgData name="Guest User" userId="" providerId="Windows Live" clId="Web-{28A74763-3465-4872-AB4C-375C7795BCFD}" dt="2019-04-26T04:54:09.024" v="585"/>
          <ac:spMkLst>
            <pc:docMk/>
            <pc:sldMk cId="3196795673" sldId="275"/>
            <ac:spMk id="2" creationId="{A53A41B7-7ABF-4A50-A6DB-874B35942EB0}"/>
          </ac:spMkLst>
        </pc:spChg>
        <pc:spChg chg="add del">
          <ac:chgData name="Guest User" userId="" providerId="Windows Live" clId="Web-{28A74763-3465-4872-AB4C-375C7795BCFD}" dt="2019-04-26T04:52:26.617" v="578"/>
          <ac:spMkLst>
            <pc:docMk/>
            <pc:sldMk cId="3196795673" sldId="275"/>
            <ac:spMk id="8" creationId="{E978A47D-4F17-40FE-AB70-7AF78A9575EB}"/>
          </ac:spMkLst>
        </pc:spChg>
        <pc:spChg chg="add del">
          <ac:chgData name="Guest User" userId="" providerId="Windows Live" clId="Web-{28A74763-3465-4872-AB4C-375C7795BCFD}" dt="2019-04-26T04:52:26.070" v="577"/>
          <ac:spMkLst>
            <pc:docMk/>
            <pc:sldMk cId="3196795673" sldId="275"/>
            <ac:spMk id="54" creationId="{54B9C16B-AC4A-44ED-9075-F76549B46E7C}"/>
          </ac:spMkLst>
        </pc:spChg>
        <pc:spChg chg="add del">
          <ac:chgData name="Guest User" userId="" providerId="Windows Live" clId="Web-{28A74763-3465-4872-AB4C-375C7795BCFD}" dt="2019-04-26T04:53:56.086" v="584"/>
          <ac:spMkLst>
            <pc:docMk/>
            <pc:sldMk cId="3196795673" sldId="275"/>
            <ac:spMk id="56" creationId="{C6270675-9512-4978-8583-36659256EE23}"/>
          </ac:spMkLst>
        </pc:spChg>
        <pc:spChg chg="add del">
          <ac:chgData name="Guest User" userId="" providerId="Windows Live" clId="Web-{28A74763-3465-4872-AB4C-375C7795BCFD}" dt="2019-04-26T04:52:20.663" v="575"/>
          <ac:spMkLst>
            <pc:docMk/>
            <pc:sldMk cId="3196795673" sldId="275"/>
            <ac:spMk id="58" creationId="{C6270675-9512-4978-8583-36659256EE23}"/>
          </ac:spMkLst>
        </pc:spChg>
        <pc:spChg chg="add del mod replId">
          <ac:chgData name="Guest User" userId="" providerId="Windows Live" clId="Web-{28A74763-3465-4872-AB4C-375C7795BCFD}" dt="2019-04-26T04:52:26.617" v="578"/>
          <ac:spMkLst>
            <pc:docMk/>
            <pc:sldMk cId="3196795673" sldId="275"/>
            <ac:spMk id="58" creationId="{F792BE12-8940-40EB-9508-A73453850D6C}"/>
          </ac:spMkLst>
        </pc:spChg>
        <pc:spChg chg="add del">
          <ac:chgData name="Guest User" userId="" providerId="Windows Live" clId="Web-{28A74763-3465-4872-AB4C-375C7795BCFD}" dt="2019-04-26T04:54:09.024" v="585"/>
          <ac:spMkLst>
            <pc:docMk/>
            <pc:sldMk cId="3196795673" sldId="275"/>
            <ac:spMk id="62" creationId="{54B9C16B-AC4A-44ED-9075-F76549B46E7C}"/>
          </ac:spMkLst>
        </pc:spChg>
        <pc:spChg chg="add del">
          <ac:chgData name="Guest User" userId="" providerId="Windows Live" clId="Web-{28A74763-3465-4872-AB4C-375C7795BCFD}" dt="2019-04-26T04:52:26.070" v="577"/>
          <ac:spMkLst>
            <pc:docMk/>
            <pc:sldMk cId="3196795673" sldId="275"/>
            <ac:spMk id="91" creationId="{B53044DC-4918-43DA-B49D-91673C6C9485}"/>
          </ac:spMkLst>
        </pc:spChg>
        <pc:spChg chg="add del">
          <ac:chgData name="Guest User" userId="" providerId="Windows Live" clId="Web-{28A74763-3465-4872-AB4C-375C7795BCFD}" dt="2019-04-26T04:54:09.024" v="585"/>
          <ac:spMkLst>
            <pc:docMk/>
            <pc:sldMk cId="3196795673" sldId="275"/>
            <ac:spMk id="95" creationId="{B53044DC-4918-43DA-B49D-91673C6C9485}"/>
          </ac:spMkLst>
        </pc:spChg>
        <pc:grpChg chg="add del">
          <ac:chgData name="Guest User" userId="" providerId="Windows Live" clId="Web-{28A74763-3465-4872-AB4C-375C7795BCFD}" dt="2019-04-26T04:52:26.617" v="578"/>
          <ac:grpSpMkLst>
            <pc:docMk/>
            <pc:sldMk cId="3196795673" sldId="275"/>
            <ac:grpSpMk id="10" creationId="{85BE3A7E-6A3F-401E-A025-BBB8FDB8DD30}"/>
          </ac:grpSpMkLst>
        </pc:grpChg>
        <pc:grpChg chg="add del">
          <ac:chgData name="Guest User" userId="" providerId="Windows Live" clId="Web-{28A74763-3465-4872-AB4C-375C7795BCFD}" dt="2019-04-26T04:52:26.617" v="578"/>
          <ac:grpSpMkLst>
            <pc:docMk/>
            <pc:sldMk cId="3196795673" sldId="275"/>
            <ac:grpSpMk id="41" creationId="{F4E035BE-9FF4-43D3-BC25-CF582D7FF85E}"/>
          </ac:grpSpMkLst>
        </pc:grpChg>
        <pc:grpChg chg="add del">
          <ac:chgData name="Guest User" userId="" providerId="Windows Live" clId="Web-{28A74763-3465-4872-AB4C-375C7795BCFD}" dt="2019-04-26T04:52:26.070" v="577"/>
          <ac:grpSpMkLst>
            <pc:docMk/>
            <pc:sldMk cId="3196795673" sldId="275"/>
            <ac:grpSpMk id="60" creationId="{62A2FEB6-F419-4684-9ABC-9E32E012E8B7}"/>
          </ac:grpSpMkLst>
        </pc:grpChg>
        <pc:grpChg chg="add del">
          <ac:chgData name="Guest User" userId="" providerId="Windows Live" clId="Web-{28A74763-3465-4872-AB4C-375C7795BCFD}" dt="2019-04-26T04:54:09.024" v="585"/>
          <ac:grpSpMkLst>
            <pc:docMk/>
            <pc:sldMk cId="3196795673" sldId="275"/>
            <ac:grpSpMk id="64" creationId="{62A2FEB6-F419-4684-9ABC-9E32E012E8B7}"/>
          </ac:grpSpMkLst>
        </pc:grpChg>
        <pc:grpChg chg="add del">
          <ac:chgData name="Guest User" userId="" providerId="Windows Live" clId="Web-{28A74763-3465-4872-AB4C-375C7795BCFD}" dt="2019-04-26T04:52:26.070" v="577"/>
          <ac:grpSpMkLst>
            <pc:docMk/>
            <pc:sldMk cId="3196795673" sldId="275"/>
            <ac:grpSpMk id="93" creationId="{1DCE6B36-1420-43AB-86CF-4E653A517B9C}"/>
          </ac:grpSpMkLst>
        </pc:grpChg>
        <pc:grpChg chg="add del">
          <ac:chgData name="Guest User" userId="" providerId="Windows Live" clId="Web-{28A74763-3465-4872-AB4C-375C7795BCFD}" dt="2019-04-26T04:54:09.024" v="585"/>
          <ac:grpSpMkLst>
            <pc:docMk/>
            <pc:sldMk cId="3196795673" sldId="275"/>
            <ac:grpSpMk id="97" creationId="{1DCE6B36-1420-43AB-86CF-4E653A517B9C}"/>
          </ac:grpSpMkLst>
        </pc:grpChg>
        <pc:graphicFrameChg chg="add del">
          <ac:chgData name="Guest User" userId="" providerId="Windows Live" clId="Web-{28A74763-3465-4872-AB4C-375C7795BCFD}" dt="2019-04-26T04:52:20.663" v="575"/>
          <ac:graphicFrameMkLst>
            <pc:docMk/>
            <pc:sldMk cId="3196795673" sldId="275"/>
            <ac:graphicFrameMk id="53" creationId="{CEEE8A2E-A017-442F-B216-402644D769AF}"/>
          </ac:graphicFrameMkLst>
        </pc:graphicFrameChg>
        <pc:graphicFrameChg chg="add del">
          <ac:chgData name="Guest User" userId="" providerId="Windows Live" clId="Web-{28A74763-3465-4872-AB4C-375C7795BCFD}" dt="2019-04-26T04:52:26.070" v="577"/>
          <ac:graphicFrameMkLst>
            <pc:docMk/>
            <pc:sldMk cId="3196795673" sldId="275"/>
            <ac:graphicFrameMk id="55" creationId="{9D32DAC7-5D19-4B77-B5A9-B906E771AD57}"/>
          </ac:graphicFrameMkLst>
        </pc:graphicFrameChg>
        <pc:graphicFrameChg chg="add mod modGraphic">
          <ac:chgData name="Guest User" userId="" providerId="Windows Live" clId="Web-{28A74763-3465-4872-AB4C-375C7795BCFD}" dt="2019-04-26T04:54:41.383" v="587"/>
          <ac:graphicFrameMkLst>
            <pc:docMk/>
            <pc:sldMk cId="3196795673" sldId="275"/>
            <ac:graphicFrameMk id="57" creationId="{CEEE8A2E-A017-442F-B216-402644D769AF}"/>
          </ac:graphicFrameMkLst>
        </pc:graphicFrameChg>
        <pc:picChg chg="add del">
          <ac:chgData name="Guest User" userId="" providerId="Windows Live" clId="Web-{28A74763-3465-4872-AB4C-375C7795BCFD}" dt="2019-04-26T04:54:09.024" v="585"/>
          <ac:picMkLst>
            <pc:docMk/>
            <pc:sldMk cId="3196795673" sldId="275"/>
            <ac:picMk id="63" creationId="{3E94A106-9341-485C-9057-9D62B2BD083F}"/>
          </ac:picMkLst>
        </pc:picChg>
        <pc:picChg chg="add del">
          <ac:chgData name="Guest User" userId="" providerId="Windows Live" clId="Web-{28A74763-3465-4872-AB4C-375C7795BCFD}" dt="2019-04-26T04:52:26.070" v="577"/>
          <ac:picMkLst>
            <pc:docMk/>
            <pc:sldMk cId="3196795673" sldId="275"/>
            <ac:picMk id="89" creationId="{3E94A106-9341-485C-9057-9D62B2BD083F}"/>
          </ac:picMkLst>
        </pc:picChg>
        <pc:picChg chg="add del">
          <ac:chgData name="Guest User" userId="" providerId="Windows Live" clId="Web-{28A74763-3465-4872-AB4C-375C7795BCFD}" dt="2019-04-26T04:52:26.070" v="577"/>
          <ac:picMkLst>
            <pc:docMk/>
            <pc:sldMk cId="3196795673" sldId="275"/>
            <ac:picMk id="122" creationId="{9BE36DBF-0333-4D36-A5BF-81FDA2406FE9}"/>
          </ac:picMkLst>
        </pc:picChg>
        <pc:picChg chg="add del">
          <ac:chgData name="Guest User" userId="" providerId="Windows Live" clId="Web-{28A74763-3465-4872-AB4C-375C7795BCFD}" dt="2019-04-26T04:54:09.024" v="585"/>
          <ac:picMkLst>
            <pc:docMk/>
            <pc:sldMk cId="3196795673" sldId="275"/>
            <ac:picMk id="126" creationId="{9BE36DBF-0333-4D36-A5BF-81FDA2406FE9}"/>
          </ac:picMkLst>
        </pc:picChg>
        <pc:cxnChg chg="add del">
          <ac:chgData name="Guest User" userId="" providerId="Windows Live" clId="Web-{28A74763-3465-4872-AB4C-375C7795BCFD}" dt="2019-04-26T04:52:26.617" v="578"/>
          <ac:cxnSpMkLst>
            <pc:docMk/>
            <pc:sldMk cId="3196795673" sldId="275"/>
            <ac:cxnSpMk id="39" creationId="{085ECEC0-FF5D-4348-92C7-1EA7C61E770C}"/>
          </ac:cxnSpMkLst>
        </pc:cxnChg>
      </pc:sldChg>
      <pc:sldChg chg="addSp delSp modSp new mod setBg setClrOvrMap">
        <pc:chgData name="Guest User" userId="" providerId="Windows Live" clId="Web-{28A74763-3465-4872-AB4C-375C7795BCFD}" dt="2019-04-26T04:45:40.113" v="556"/>
        <pc:sldMkLst>
          <pc:docMk/>
          <pc:sldMk cId="1866699722" sldId="277"/>
        </pc:sldMkLst>
        <pc:spChg chg="mod">
          <ac:chgData name="Guest User" userId="" providerId="Windows Live" clId="Web-{28A74763-3465-4872-AB4C-375C7795BCFD}" dt="2019-04-26T04:45:40.113" v="556"/>
          <ac:spMkLst>
            <pc:docMk/>
            <pc:sldMk cId="1866699722" sldId="277"/>
            <ac:spMk id="2" creationId="{B08E2F6D-AE93-46F9-A99B-AB2B7323C192}"/>
          </ac:spMkLst>
        </pc:spChg>
        <pc:spChg chg="del">
          <ac:chgData name="Guest User" userId="" providerId="Windows Live" clId="Web-{28A74763-3465-4872-AB4C-375C7795BCFD}" dt="2019-04-26T03:53:09.496" v="415"/>
          <ac:spMkLst>
            <pc:docMk/>
            <pc:sldMk cId="1866699722" sldId="277"/>
            <ac:spMk id="3" creationId="{9D04FCC4-1279-4F21-A0A1-45CEBE26BCAE}"/>
          </ac:spMkLst>
        </pc:spChg>
        <pc:spChg chg="del">
          <ac:chgData name="Guest User" userId="" providerId="Windows Live" clId="Web-{28A74763-3465-4872-AB4C-375C7795BCFD}" dt="2019-04-26T03:54:49.574" v="467"/>
          <ac:spMkLst>
            <pc:docMk/>
            <pc:sldMk cId="1866699722" sldId="277"/>
            <ac:spMk id="4" creationId="{012FED57-9B1D-47C2-A42F-66337BBB83AD}"/>
          </ac:spMkLst>
        </pc:spChg>
        <pc:spChg chg="add">
          <ac:chgData name="Guest User" userId="" providerId="Windows Live" clId="Web-{28A74763-3465-4872-AB4C-375C7795BCFD}" dt="2019-04-26T04:45:40.113" v="556"/>
          <ac:spMkLst>
            <pc:docMk/>
            <pc:sldMk cId="1866699722" sldId="277"/>
            <ac:spMk id="10" creationId="{E2BDC881-E9FC-4FC0-9108-2AF5A712BB58}"/>
          </ac:spMkLst>
        </pc:spChg>
        <pc:spChg chg="add">
          <ac:chgData name="Guest User" userId="" providerId="Windows Live" clId="Web-{28A74763-3465-4872-AB4C-375C7795BCFD}" dt="2019-04-26T04:45:40.113" v="556"/>
          <ac:spMkLst>
            <pc:docMk/>
            <pc:sldMk cId="1866699722" sldId="277"/>
            <ac:spMk id="56" creationId="{3CBA50DB-DBC7-4B6E-B3C1-8FF1EA519791}"/>
          </ac:spMkLst>
        </pc:spChg>
        <pc:spChg chg="add">
          <ac:chgData name="Guest User" userId="" providerId="Windows Live" clId="Web-{28A74763-3465-4872-AB4C-375C7795BCFD}" dt="2019-04-26T04:45:40.113" v="556"/>
          <ac:spMkLst>
            <pc:docMk/>
            <pc:sldMk cId="1866699722" sldId="277"/>
            <ac:spMk id="101" creationId="{A1351C6B-7343-451F-AB4A-1CE294A4E927}"/>
          </ac:spMkLst>
        </pc:spChg>
        <pc:grpChg chg="add">
          <ac:chgData name="Guest User" userId="" providerId="Windows Live" clId="Web-{28A74763-3465-4872-AB4C-375C7795BCFD}" dt="2019-04-26T04:45:40.113" v="556"/>
          <ac:grpSpMkLst>
            <pc:docMk/>
            <pc:sldMk cId="1866699722" sldId="277"/>
            <ac:grpSpMk id="15" creationId="{EB95AFDF-FA7D-4311-9C65-6D507D92F474}"/>
          </ac:grpSpMkLst>
        </pc:grpChg>
        <pc:grpChg chg="add">
          <ac:chgData name="Guest User" userId="" providerId="Windows Live" clId="Web-{28A74763-3465-4872-AB4C-375C7795BCFD}" dt="2019-04-26T04:45:40.113" v="556"/>
          <ac:grpSpMkLst>
            <pc:docMk/>
            <pc:sldMk cId="1866699722" sldId="277"/>
            <ac:grpSpMk id="58" creationId="{1DED8FB6-AF8D-4D98-913D-E6486FEC1021}"/>
          </ac:grpSpMkLst>
        </pc:grpChg>
        <pc:picChg chg="add del mod ord replId">
          <ac:chgData name="Guest User" userId="" providerId="Windows Live" clId="Web-{28A74763-3465-4872-AB4C-375C7795BCFD}" dt="2019-04-26T04:45:40.113" v="556"/>
          <ac:picMkLst>
            <pc:docMk/>
            <pc:sldMk cId="1866699722" sldId="277"/>
            <ac:picMk id="7" creationId="{1A730334-7E42-4607-8357-2771F3081740}"/>
          </ac:picMkLst>
        </pc:picChg>
        <pc:picChg chg="add">
          <ac:chgData name="Guest User" userId="" providerId="Windows Live" clId="Web-{28A74763-3465-4872-AB4C-375C7795BCFD}" dt="2019-04-26T04:45:40.113" v="556"/>
          <ac:picMkLst>
            <pc:docMk/>
            <pc:sldMk cId="1866699722" sldId="277"/>
            <ac:picMk id="8" creationId="{1A730334-7E42-4607-8357-2771F3081740}"/>
          </ac:picMkLst>
        </pc:picChg>
        <pc:picChg chg="add">
          <ac:chgData name="Guest User" userId="" providerId="Windows Live" clId="Web-{28A74763-3465-4872-AB4C-375C7795BCFD}" dt="2019-04-26T04:45:40.113" v="556"/>
          <ac:picMkLst>
            <pc:docMk/>
            <pc:sldMk cId="1866699722" sldId="277"/>
            <ac:picMk id="13" creationId="{5FF7B57D-FF7B-48B3-9F60-9BCEEECF9E76}"/>
          </ac:picMkLst>
        </pc:picChg>
        <pc:picChg chg="add">
          <ac:chgData name="Guest User" userId="" providerId="Windows Live" clId="Web-{28A74763-3465-4872-AB4C-375C7795BCFD}" dt="2019-04-26T04:45:40.113" v="556"/>
          <ac:picMkLst>
            <pc:docMk/>
            <pc:sldMk cId="1866699722" sldId="277"/>
            <ac:picMk id="99" creationId="{5B3DE270-418F-47A7-B311-C4D876041DC6}"/>
          </ac:picMkLst>
        </pc:picChg>
      </pc:sldChg>
      <pc:sldChg chg="addSp delSp modSp add mod ord replId setBg">
        <pc:chgData name="Guest User" userId="" providerId="Windows Live" clId="Web-{28A74763-3465-4872-AB4C-375C7795BCFD}" dt="2019-04-26T04:44:31.581" v="553"/>
        <pc:sldMkLst>
          <pc:docMk/>
          <pc:sldMk cId="1977747397" sldId="278"/>
        </pc:sldMkLst>
        <pc:spChg chg="mod">
          <ac:chgData name="Guest User" userId="" providerId="Windows Live" clId="Web-{28A74763-3465-4872-AB4C-375C7795BCFD}" dt="2019-04-26T04:44:31.581" v="553"/>
          <ac:spMkLst>
            <pc:docMk/>
            <pc:sldMk cId="1977747397" sldId="278"/>
            <ac:spMk id="2" creationId="{CD8EB828-A125-4A7B-A97F-B07D6E5A381C}"/>
          </ac:spMkLst>
        </pc:spChg>
        <pc:spChg chg="add del mod">
          <ac:chgData name="Guest User" userId="" providerId="Windows Live" clId="Web-{28A74763-3465-4872-AB4C-375C7795BCFD}" dt="2019-04-26T04:42:42.596" v="532"/>
          <ac:spMkLst>
            <pc:docMk/>
            <pc:sldMk cId="1977747397" sldId="278"/>
            <ac:spMk id="5" creationId="{E36CCBA1-515B-4D61-ADC7-8C45F6937F19}"/>
          </ac:spMkLst>
        </pc:spChg>
        <pc:spChg chg="add">
          <ac:chgData name="Guest User" userId="" providerId="Windows Live" clId="Web-{28A74763-3465-4872-AB4C-375C7795BCFD}" dt="2019-04-26T04:44:31.581" v="553"/>
          <ac:spMkLst>
            <pc:docMk/>
            <pc:sldMk cId="1977747397" sldId="278"/>
            <ac:spMk id="14" creationId="{2A4362C1-4CBA-464D-98B4-208037B13219}"/>
          </ac:spMkLst>
        </pc:spChg>
        <pc:spChg chg="add">
          <ac:chgData name="Guest User" userId="" providerId="Windows Live" clId="Web-{28A74763-3465-4872-AB4C-375C7795BCFD}" dt="2019-04-26T04:44:31.581" v="553"/>
          <ac:spMkLst>
            <pc:docMk/>
            <pc:sldMk cId="1977747397" sldId="278"/>
            <ac:spMk id="16" creationId="{AE9AA0E3-147E-4905-B268-5A9FFE34A4A5}"/>
          </ac:spMkLst>
        </pc:spChg>
        <pc:spChg chg="add">
          <ac:chgData name="Guest User" userId="" providerId="Windows Live" clId="Web-{28A74763-3465-4872-AB4C-375C7795BCFD}" dt="2019-04-26T04:44:31.581" v="553"/>
          <ac:spMkLst>
            <pc:docMk/>
            <pc:sldMk cId="1977747397" sldId="278"/>
            <ac:spMk id="75" creationId="{DAC8B1B5-358F-4498-A98B-80EE307C26AA}"/>
          </ac:spMkLst>
        </pc:spChg>
        <pc:grpChg chg="add">
          <ac:chgData name="Guest User" userId="" providerId="Windows Live" clId="Web-{28A74763-3465-4872-AB4C-375C7795BCFD}" dt="2019-04-26T04:44:31.581" v="553"/>
          <ac:grpSpMkLst>
            <pc:docMk/>
            <pc:sldMk cId="1977747397" sldId="278"/>
            <ac:grpSpMk id="13" creationId="{F810FE48-5F0C-4E97-BD7F-FDE128D85371}"/>
          </ac:grpSpMkLst>
        </pc:grpChg>
        <pc:grpChg chg="add del">
          <ac:chgData name="Guest User" userId="" providerId="Windows Live" clId="Web-{28A74763-3465-4872-AB4C-375C7795BCFD}" dt="2019-04-26T04:44:30.878" v="552"/>
          <ac:grpSpMkLst>
            <pc:docMk/>
            <pc:sldMk cId="1977747397" sldId="278"/>
            <ac:grpSpMk id="17" creationId="{AFAAC72B-1468-4A61-818C-9D6740A34BFD}"/>
          </ac:grpSpMkLst>
        </pc:grpChg>
        <pc:grpChg chg="add del">
          <ac:chgData name="Guest User" userId="" providerId="Windows Live" clId="Web-{28A74763-3465-4872-AB4C-375C7795BCFD}" dt="2019-04-26T04:44:30.878" v="552"/>
          <ac:grpSpMkLst>
            <pc:docMk/>
            <pc:sldMk cId="1977747397" sldId="278"/>
            <ac:grpSpMk id="73" creationId="{FB29BF4C-3201-4DCE-BAC6-17079E55CAF5}"/>
          </ac:grpSpMkLst>
        </pc:grpChg>
        <pc:grpChg chg="add del">
          <ac:chgData name="Guest User" userId="" providerId="Windows Live" clId="Web-{28A74763-3465-4872-AB4C-375C7795BCFD}" dt="2019-04-26T04:44:30.878" v="552"/>
          <ac:grpSpMkLst>
            <pc:docMk/>
            <pc:sldMk cId="1977747397" sldId="278"/>
            <ac:grpSpMk id="77" creationId="{0AB4BB4A-018B-4381-B851-17527C329700}"/>
          </ac:grpSpMkLst>
        </pc:grpChg>
        <pc:grpChg chg="add del">
          <ac:chgData name="Guest User" userId="" providerId="Windows Live" clId="Web-{28A74763-3465-4872-AB4C-375C7795BCFD}" dt="2019-04-26T04:44:30.878" v="552"/>
          <ac:grpSpMkLst>
            <pc:docMk/>
            <pc:sldMk cId="1977747397" sldId="278"/>
            <ac:grpSpMk id="139" creationId="{B32545B8-7ED2-49F4-B5DD-E81355851E46}"/>
          </ac:grpSpMkLst>
        </pc:grpChg>
        <pc:picChg chg="del">
          <ac:chgData name="Guest User" userId="" providerId="Windows Live" clId="Web-{28A74763-3465-4872-AB4C-375C7795BCFD}" dt="2019-04-26T04:42:33.440" v="528"/>
          <ac:picMkLst>
            <pc:docMk/>
            <pc:sldMk cId="1977747397" sldId="278"/>
            <ac:picMk id="4" creationId="{427B2CDC-0DFA-4B54-8D2A-E9E4CA2FF743}"/>
          </ac:picMkLst>
        </pc:picChg>
        <pc:picChg chg="add mod">
          <ac:chgData name="Guest User" userId="" providerId="Windows Live" clId="Web-{28A74763-3465-4872-AB4C-375C7795BCFD}" dt="2019-04-26T04:44:31.581" v="553"/>
          <ac:picMkLst>
            <pc:docMk/>
            <pc:sldMk cId="1977747397" sldId="278"/>
            <ac:picMk id="6" creationId="{69698D87-5A03-4BFD-817C-AFC96CD35371}"/>
          </ac:picMkLst>
        </pc:picChg>
        <pc:picChg chg="add mod ord">
          <ac:chgData name="Guest User" userId="" providerId="Windows Live" clId="Web-{28A74763-3465-4872-AB4C-375C7795BCFD}" dt="2019-04-26T04:44:31.581" v="553"/>
          <ac:picMkLst>
            <pc:docMk/>
            <pc:sldMk cId="1977747397" sldId="278"/>
            <ac:picMk id="8" creationId="{EC9897D9-9B90-449A-BC6F-898E65CB3FCD}"/>
          </ac:picMkLst>
        </pc:picChg>
        <pc:picChg chg="add mod">
          <ac:chgData name="Guest User" userId="" providerId="Windows Live" clId="Web-{28A74763-3465-4872-AB4C-375C7795BCFD}" dt="2019-04-26T04:44:31.581" v="553"/>
          <ac:picMkLst>
            <pc:docMk/>
            <pc:sldMk cId="1977747397" sldId="278"/>
            <ac:picMk id="10" creationId="{B5B6FAC5-ECA8-4C75-B0D6-7049FEF5FD9E}"/>
          </ac:picMkLst>
        </pc:picChg>
        <pc:picChg chg="add">
          <ac:chgData name="Guest User" userId="" providerId="Windows Live" clId="Web-{28A74763-3465-4872-AB4C-375C7795BCFD}" dt="2019-04-26T04:44:31.581" v="553"/>
          <ac:picMkLst>
            <pc:docMk/>
            <pc:sldMk cId="1977747397" sldId="278"/>
            <ac:picMk id="12" creationId="{5BD33659-8797-414B-BBDC-24F942329570}"/>
          </ac:picMkLst>
        </pc:picChg>
        <pc:picChg chg="add del">
          <ac:chgData name="Guest User" userId="" providerId="Windows Live" clId="Web-{28A74763-3465-4872-AB4C-375C7795BCFD}" dt="2019-04-26T04:44:30.878" v="552"/>
          <ac:picMkLst>
            <pc:docMk/>
            <pc:sldMk cId="1977747397" sldId="278"/>
            <ac:picMk id="15" creationId="{42A62C1E-C074-4B9F-A126-5A6EB809163E}"/>
          </ac:picMkLst>
        </pc:picChg>
        <pc:cxnChg chg="add del mod">
          <ac:chgData name="Guest User" userId="" providerId="Windows Live" clId="Web-{28A74763-3465-4872-AB4C-375C7795BCFD}" dt="2019-04-26T04:44:30.878" v="552"/>
          <ac:cxnSpMkLst>
            <pc:docMk/>
            <pc:sldMk cId="1977747397" sldId="278"/>
            <ac:cxnSpMk id="133" creationId="{CCCE9EC3-FB85-49C1-BEEC-DDFBDDC91827}"/>
          </ac:cxnSpMkLst>
        </pc:cxnChg>
        <pc:cxnChg chg="add del">
          <ac:chgData name="Guest User" userId="" providerId="Windows Live" clId="Web-{28A74763-3465-4872-AB4C-375C7795BCFD}" dt="2019-04-26T04:44:30.878" v="552"/>
          <ac:cxnSpMkLst>
            <pc:docMk/>
            <pc:sldMk cId="1977747397" sldId="278"/>
            <ac:cxnSpMk id="135" creationId="{DA05D4E0-2EEB-4761-82BF-FEBC6FE5D559}"/>
          </ac:cxnSpMkLst>
        </pc:cxnChg>
        <pc:cxnChg chg="add del">
          <ac:chgData name="Guest User" userId="" providerId="Windows Live" clId="Web-{28A74763-3465-4872-AB4C-375C7795BCFD}" dt="2019-04-26T04:44:30.878" v="552"/>
          <ac:cxnSpMkLst>
            <pc:docMk/>
            <pc:sldMk cId="1977747397" sldId="278"/>
            <ac:cxnSpMk id="137" creationId="{59D97DB8-7109-4529-A910-1D6BF4EB1912}"/>
          </ac:cxnSpMkLst>
        </pc:cxnChg>
      </pc:sldChg>
      <pc:sldChg chg="addSp delSp modSp add mod ord replId setBg">
        <pc:chgData name="Guest User" userId="" providerId="Windows Live" clId="Web-{28A74763-3465-4872-AB4C-375C7795BCFD}" dt="2019-04-26T04:51:46.851" v="573"/>
        <pc:sldMkLst>
          <pc:docMk/>
          <pc:sldMk cId="3610380374" sldId="279"/>
        </pc:sldMkLst>
        <pc:spChg chg="mod">
          <ac:chgData name="Guest User" userId="" providerId="Windows Live" clId="Web-{28A74763-3465-4872-AB4C-375C7795BCFD}" dt="2019-04-26T04:51:46.851" v="573"/>
          <ac:spMkLst>
            <pc:docMk/>
            <pc:sldMk cId="3610380374" sldId="279"/>
            <ac:spMk id="2" creationId="{555CA6C4-4606-427F-892D-1A38F75EE08E}"/>
          </ac:spMkLst>
        </pc:spChg>
        <pc:spChg chg="del mod">
          <ac:chgData name="Guest User" userId="" providerId="Windows Live" clId="Web-{28A74763-3465-4872-AB4C-375C7795BCFD}" dt="2019-04-26T04:47:21.161" v="564"/>
          <ac:spMkLst>
            <pc:docMk/>
            <pc:sldMk cId="3610380374" sldId="279"/>
            <ac:spMk id="3" creationId="{246FA710-CF96-44E6-BCFF-AEAB8863EA82}"/>
          </ac:spMkLst>
        </pc:spChg>
        <pc:spChg chg="add del">
          <ac:chgData name="Guest User" userId="" providerId="Windows Live" clId="Web-{28A74763-3465-4872-AB4C-375C7795BCFD}" dt="2019-04-26T04:51:02.975" v="566"/>
          <ac:spMkLst>
            <pc:docMk/>
            <pc:sldMk cId="3610380374" sldId="279"/>
            <ac:spMk id="9" creationId="{57BECC4E-FAAD-4E2C-9CCD-B274237F1F1D}"/>
          </ac:spMkLst>
        </pc:spChg>
        <pc:spChg chg="add del">
          <ac:chgData name="Guest User" userId="" providerId="Windows Live" clId="Web-{28A74763-3465-4872-AB4C-375C7795BCFD}" dt="2019-04-26T04:51:30.679" v="568"/>
          <ac:spMkLst>
            <pc:docMk/>
            <pc:sldMk cId="3610380374" sldId="279"/>
            <ac:spMk id="12" creationId="{9627C004-0797-4EBD-8A72-0BEE91380B7C}"/>
          </ac:spMkLst>
        </pc:spChg>
        <pc:spChg chg="add del">
          <ac:chgData name="Guest User" userId="" providerId="Windows Live" clId="Web-{28A74763-3465-4872-AB4C-375C7795BCFD}" dt="2019-04-26T04:51:36.038" v="570"/>
          <ac:spMkLst>
            <pc:docMk/>
            <pc:sldMk cId="3610380374" sldId="279"/>
            <ac:spMk id="14" creationId="{0C63A016-0FC3-4073-AEBC-3A96603C047E}"/>
          </ac:spMkLst>
        </pc:spChg>
        <pc:spChg chg="add del">
          <ac:chgData name="Guest User" userId="" providerId="Windows Live" clId="Web-{28A74763-3465-4872-AB4C-375C7795BCFD}" dt="2019-04-26T04:51:30.679" v="568"/>
          <ac:spMkLst>
            <pc:docMk/>
            <pc:sldMk cId="3610380374" sldId="279"/>
            <ac:spMk id="15" creationId="{A3D1FEF8-5149-4AC1-8D77-B256637FB797}"/>
          </ac:spMkLst>
        </pc:spChg>
        <pc:spChg chg="add del">
          <ac:chgData name="Guest User" userId="" providerId="Windows Live" clId="Web-{28A74763-3465-4872-AB4C-375C7795BCFD}" dt="2019-04-26T04:51:46.757" v="572"/>
          <ac:spMkLst>
            <pc:docMk/>
            <pc:sldMk cId="3610380374" sldId="279"/>
            <ac:spMk id="16" creationId="{C169E84F-4748-4D61-A105-357962627A38}"/>
          </ac:spMkLst>
        </pc:spChg>
        <pc:spChg chg="add del">
          <ac:chgData name="Guest User" userId="" providerId="Windows Live" clId="Web-{28A74763-3465-4872-AB4C-375C7795BCFD}" dt="2019-04-26T04:51:46.757" v="572"/>
          <ac:spMkLst>
            <pc:docMk/>
            <pc:sldMk cId="3610380374" sldId="279"/>
            <ac:spMk id="18" creationId="{B99452AC-BAF2-47BE-9298-6E940267231B}"/>
          </ac:spMkLst>
        </pc:spChg>
        <pc:spChg chg="add">
          <ac:chgData name="Guest User" userId="" providerId="Windows Live" clId="Web-{28A74763-3465-4872-AB4C-375C7795BCFD}" dt="2019-04-26T04:51:46.851" v="573"/>
          <ac:spMkLst>
            <pc:docMk/>
            <pc:sldMk cId="3610380374" sldId="279"/>
            <ac:spMk id="20" creationId="{A3D1FEF8-5149-4AC1-8D77-B256637FB797}"/>
          </ac:spMkLst>
        </pc:spChg>
        <pc:spChg chg="add">
          <ac:chgData name="Guest User" userId="" providerId="Windows Live" clId="Web-{28A74763-3465-4872-AB4C-375C7795BCFD}" dt="2019-04-26T04:51:46.851" v="573"/>
          <ac:spMkLst>
            <pc:docMk/>
            <pc:sldMk cId="3610380374" sldId="279"/>
            <ac:spMk id="22" creationId="{9627C004-0797-4EBD-8A72-0BEE91380B7C}"/>
          </ac:spMkLst>
        </pc:spChg>
        <pc:grpChg chg="add del">
          <ac:chgData name="Guest User" userId="" providerId="Windows Live" clId="Web-{28A74763-3465-4872-AB4C-375C7795BCFD}" dt="2019-04-26T04:51:36.038" v="570"/>
          <ac:grpSpMkLst>
            <pc:docMk/>
            <pc:sldMk cId="3610380374" sldId="279"/>
            <ac:grpSpMk id="11" creationId="{FB1C6FC3-0FE6-4434-9E4B-EAFBA0A70C1D}"/>
          </ac:grpSpMkLst>
        </pc:grpChg>
        <pc:grpChg chg="add del">
          <ac:chgData name="Guest User" userId="" providerId="Windows Live" clId="Web-{28A74763-3465-4872-AB4C-375C7795BCFD}" dt="2019-04-26T04:51:36.038" v="570"/>
          <ac:grpSpMkLst>
            <pc:docMk/>
            <pc:sldMk cId="3610380374" sldId="279"/>
            <ac:grpSpMk id="19" creationId="{ACF91339-3F26-4B01-8848-0F6E5575A6E0}"/>
          </ac:grpSpMkLst>
        </pc:grpChg>
        <pc:picChg chg="add del mod ord replId">
          <ac:chgData name="Guest User" userId="" providerId="Windows Live" clId="Web-{28A74763-3465-4872-AB4C-375C7795BCFD}" dt="2019-04-26T04:47:33.177" v="565"/>
          <ac:picMkLst>
            <pc:docMk/>
            <pc:sldMk cId="3610380374" sldId="279"/>
            <ac:picMk id="6" creationId="{E22F91BA-9E31-440A-AAAD-ED641280DB00}"/>
          </ac:picMkLst>
        </pc:picChg>
        <pc:picChg chg="add mod">
          <ac:chgData name="Guest User" userId="" providerId="Windows Live" clId="Web-{28A74763-3465-4872-AB4C-375C7795BCFD}" dt="2019-04-26T04:51:46.851" v="573"/>
          <ac:picMkLst>
            <pc:docMk/>
            <pc:sldMk cId="3610380374" sldId="279"/>
            <ac:picMk id="7" creationId="{E22F91BA-9E31-440A-AAAD-ED641280DB00}"/>
          </ac:picMkLst>
        </pc:picChg>
        <pc:picChg chg="add del">
          <ac:chgData name="Guest User" userId="" providerId="Windows Live" clId="Web-{28A74763-3465-4872-AB4C-375C7795BCFD}" dt="2019-04-26T04:51:30.679" v="568"/>
          <ac:picMkLst>
            <pc:docMk/>
            <pc:sldMk cId="3610380374" sldId="279"/>
            <ac:picMk id="10" creationId="{24A1AF04-F202-45B4-89C1-32F1643FF818}"/>
          </ac:picMkLst>
        </pc:picChg>
        <pc:picChg chg="add del">
          <ac:chgData name="Guest User" userId="" providerId="Windows Live" clId="Web-{28A74763-3465-4872-AB4C-375C7795BCFD}" dt="2019-04-26T04:51:36.038" v="570"/>
          <ac:picMkLst>
            <pc:docMk/>
            <pc:sldMk cId="3610380374" sldId="279"/>
            <ac:picMk id="13" creationId="{24A1AF04-F202-45B4-89C1-32F1643FF818}"/>
          </ac:picMkLst>
        </pc:picChg>
        <pc:picChg chg="add del">
          <ac:chgData name="Guest User" userId="" providerId="Windows Live" clId="Web-{28A74763-3465-4872-AB4C-375C7795BCFD}" dt="2019-04-26T04:51:46.757" v="572"/>
          <ac:picMkLst>
            <pc:docMk/>
            <pc:sldMk cId="3610380374" sldId="279"/>
            <ac:picMk id="17" creationId="{24A1AF04-F202-45B4-89C1-32F1643FF818}"/>
          </ac:picMkLst>
        </pc:picChg>
        <pc:picChg chg="add">
          <ac:chgData name="Guest User" userId="" providerId="Windows Live" clId="Web-{28A74763-3465-4872-AB4C-375C7795BCFD}" dt="2019-04-26T04:51:46.851" v="573"/>
          <ac:picMkLst>
            <pc:docMk/>
            <pc:sldMk cId="3610380374" sldId="279"/>
            <ac:picMk id="21" creationId="{24A1AF04-F202-45B4-89C1-32F1643FF818}"/>
          </ac:picMkLst>
        </pc:picChg>
        <pc:picChg chg="add del mod ord replId">
          <ac:chgData name="Guest User" userId="" providerId="Windows Live" clId="Web-{28A74763-3465-4872-AB4C-375C7795BCFD}" dt="2019-04-26T04:51:46.851" v="573"/>
          <ac:picMkLst>
            <pc:docMk/>
            <pc:sldMk cId="3610380374" sldId="279"/>
            <ac:picMk id="23" creationId="{24A1AF04-F202-45B4-89C1-32F1643FF818}"/>
          </ac:picMkLst>
        </pc:picChg>
        <pc:cxnChg chg="add del">
          <ac:chgData name="Guest User" userId="" providerId="Windows Live" clId="Web-{28A74763-3465-4872-AB4C-375C7795BCFD}" dt="2019-04-26T04:51:36.038" v="570"/>
          <ac:cxnSpMkLst>
            <pc:docMk/>
            <pc:sldMk cId="3610380374" sldId="279"/>
            <ac:cxnSpMk id="75" creationId="{79CECD47-BAAC-4DB7-9799-B92EA5BDB5C4}"/>
          </ac:cxnSpMkLst>
        </pc:cxnChg>
        <pc:cxnChg chg="add del mod">
          <ac:chgData name="Guest User" userId="" providerId="Windows Live" clId="Web-{28A74763-3465-4872-AB4C-375C7795BCFD}" dt="2019-04-26T04:51:36.038" v="570"/>
          <ac:cxnSpMkLst>
            <pc:docMk/>
            <pc:sldMk cId="3610380374" sldId="279"/>
            <ac:cxnSpMk id="77" creationId="{42B5FFEC-000D-4A6E-A8E7-0549AD40B59A}"/>
          </ac:cxnSpMkLst>
        </pc:cxnChg>
      </pc:sldChg>
    </pc:docChg>
  </pc:docChgLst>
  <pc:docChgLst>
    <pc:chgData name="Guest User" providerId="Windows Live" clId="Web-{2FA29122-C23E-4F1E-BDD6-7482188ABF6A}"/>
    <pc:docChg chg="modSld">
      <pc:chgData name="Guest User" userId="" providerId="Windows Live" clId="Web-{2FA29122-C23E-4F1E-BDD6-7482188ABF6A}" dt="2019-05-01T01:45:48.191" v="7"/>
      <pc:docMkLst>
        <pc:docMk/>
      </pc:docMkLst>
      <pc:sldChg chg="addSp modSp mod setBg">
        <pc:chgData name="Guest User" userId="" providerId="Windows Live" clId="Web-{2FA29122-C23E-4F1E-BDD6-7482188ABF6A}" dt="2019-05-01T01:43:55.451" v="0"/>
        <pc:sldMkLst>
          <pc:docMk/>
          <pc:sldMk cId="3092252602" sldId="257"/>
        </pc:sldMkLst>
        <pc:spChg chg="mod">
          <ac:chgData name="Guest User" userId="" providerId="Windows Live" clId="Web-{2FA29122-C23E-4F1E-BDD6-7482188ABF6A}" dt="2019-05-01T01:43:55.451" v="0"/>
          <ac:spMkLst>
            <pc:docMk/>
            <pc:sldMk cId="3092252602" sldId="257"/>
            <ac:spMk id="2" creationId="{BE70307F-34AE-4C1C-93C1-75772B642F33}"/>
          </ac:spMkLst>
        </pc:spChg>
        <pc:spChg chg="mod">
          <ac:chgData name="Guest User" userId="" providerId="Windows Live" clId="Web-{2FA29122-C23E-4F1E-BDD6-7482188ABF6A}" dt="2019-05-01T01:43:55.451" v="0"/>
          <ac:spMkLst>
            <pc:docMk/>
            <pc:sldMk cId="3092252602" sldId="257"/>
            <ac:spMk id="3" creationId="{C5E68F04-E5BA-47F9-BEF9-594106F4CFDD}"/>
          </ac:spMkLst>
        </pc:spChg>
        <pc:spChg chg="add">
          <ac:chgData name="Guest User" userId="" providerId="Windows Live" clId="Web-{2FA29122-C23E-4F1E-BDD6-7482188ABF6A}" dt="2019-05-01T01:43:55.451" v="0"/>
          <ac:spMkLst>
            <pc:docMk/>
            <pc:sldMk cId="3092252602" sldId="257"/>
            <ac:spMk id="8" creationId="{E978A47D-4F17-40FE-AB70-7AF78A9575EB}"/>
          </ac:spMkLst>
        </pc:spChg>
        <pc:grpChg chg="add">
          <ac:chgData name="Guest User" userId="" providerId="Windows Live" clId="Web-{2FA29122-C23E-4F1E-BDD6-7482188ABF6A}" dt="2019-05-01T01:43:55.451" v="0"/>
          <ac:grpSpMkLst>
            <pc:docMk/>
            <pc:sldMk cId="3092252602" sldId="257"/>
            <ac:grpSpMk id="10" creationId="{85BE3A7E-6A3F-401E-A025-BBB8FDB8DD30}"/>
          </ac:grpSpMkLst>
        </pc:grpChg>
        <pc:grpChg chg="add">
          <ac:chgData name="Guest User" userId="" providerId="Windows Live" clId="Web-{2FA29122-C23E-4F1E-BDD6-7482188ABF6A}" dt="2019-05-01T01:43:55.451" v="0"/>
          <ac:grpSpMkLst>
            <pc:docMk/>
            <pc:sldMk cId="3092252602" sldId="257"/>
            <ac:grpSpMk id="41" creationId="{F4E035BE-9FF4-43D3-BC25-CF582D7FF85E}"/>
          </ac:grpSpMkLst>
        </pc:grpChg>
        <pc:cxnChg chg="add">
          <ac:chgData name="Guest User" userId="" providerId="Windows Live" clId="Web-{2FA29122-C23E-4F1E-BDD6-7482188ABF6A}" dt="2019-05-01T01:43:55.451" v="0"/>
          <ac:cxnSpMkLst>
            <pc:docMk/>
            <pc:sldMk cId="3092252602" sldId="257"/>
            <ac:cxnSpMk id="39" creationId="{085ECEC0-FF5D-4348-92C7-1EA7C61E770C}"/>
          </ac:cxnSpMkLst>
        </pc:cxnChg>
      </pc:sldChg>
      <pc:sldChg chg="addSp modSp mod setBg">
        <pc:chgData name="Guest User" userId="" providerId="Windows Live" clId="Web-{2FA29122-C23E-4F1E-BDD6-7482188ABF6A}" dt="2019-05-01T01:45:48.191" v="7"/>
        <pc:sldMkLst>
          <pc:docMk/>
          <pc:sldMk cId="3904012331" sldId="262"/>
        </pc:sldMkLst>
        <pc:spChg chg="mod">
          <ac:chgData name="Guest User" userId="" providerId="Windows Live" clId="Web-{2FA29122-C23E-4F1E-BDD6-7482188ABF6A}" dt="2019-05-01T01:45:48.191" v="7"/>
          <ac:spMkLst>
            <pc:docMk/>
            <pc:sldMk cId="3904012331" sldId="262"/>
            <ac:spMk id="2" creationId="{5DE88511-46CA-4966-9080-911494302F0B}"/>
          </ac:spMkLst>
        </pc:spChg>
        <pc:spChg chg="mod">
          <ac:chgData name="Guest User" userId="" providerId="Windows Live" clId="Web-{2FA29122-C23E-4F1E-BDD6-7482188ABF6A}" dt="2019-05-01T01:45:48.191" v="7"/>
          <ac:spMkLst>
            <pc:docMk/>
            <pc:sldMk cId="3904012331" sldId="262"/>
            <ac:spMk id="3" creationId="{04409386-0222-49D2-B296-4817813BD113}"/>
          </ac:spMkLst>
        </pc:spChg>
        <pc:spChg chg="add">
          <ac:chgData name="Guest User" userId="" providerId="Windows Live" clId="Web-{2FA29122-C23E-4F1E-BDD6-7482188ABF6A}" dt="2019-05-01T01:45:48.191" v="7"/>
          <ac:spMkLst>
            <pc:docMk/>
            <pc:sldMk cId="3904012331" sldId="262"/>
            <ac:spMk id="8" creationId="{E978A47D-4F17-40FE-AB70-7AF78A9575EB}"/>
          </ac:spMkLst>
        </pc:spChg>
        <pc:grpChg chg="add">
          <ac:chgData name="Guest User" userId="" providerId="Windows Live" clId="Web-{2FA29122-C23E-4F1E-BDD6-7482188ABF6A}" dt="2019-05-01T01:45:48.191" v="7"/>
          <ac:grpSpMkLst>
            <pc:docMk/>
            <pc:sldMk cId="3904012331" sldId="262"/>
            <ac:grpSpMk id="10" creationId="{85BE3A7E-6A3F-401E-A025-BBB8FDB8DD30}"/>
          </ac:grpSpMkLst>
        </pc:grpChg>
        <pc:grpChg chg="add">
          <ac:chgData name="Guest User" userId="" providerId="Windows Live" clId="Web-{2FA29122-C23E-4F1E-BDD6-7482188ABF6A}" dt="2019-05-01T01:45:48.191" v="7"/>
          <ac:grpSpMkLst>
            <pc:docMk/>
            <pc:sldMk cId="3904012331" sldId="262"/>
            <ac:grpSpMk id="41" creationId="{F4E035BE-9FF4-43D3-BC25-CF582D7FF85E}"/>
          </ac:grpSpMkLst>
        </pc:grpChg>
        <pc:cxnChg chg="add">
          <ac:chgData name="Guest User" userId="" providerId="Windows Live" clId="Web-{2FA29122-C23E-4F1E-BDD6-7482188ABF6A}" dt="2019-05-01T01:45:48.191" v="7"/>
          <ac:cxnSpMkLst>
            <pc:docMk/>
            <pc:sldMk cId="3904012331" sldId="262"/>
            <ac:cxnSpMk id="39" creationId="{085ECEC0-FF5D-4348-92C7-1EA7C61E770C}"/>
          </ac:cxnSpMkLst>
        </pc:cxnChg>
      </pc:sldChg>
      <pc:sldChg chg="addSp delSp modSp mod setBg setClrOvrMap">
        <pc:chgData name="Guest User" userId="" providerId="Windows Live" clId="Web-{2FA29122-C23E-4F1E-BDD6-7482188ABF6A}" dt="2019-05-01T01:44:30.265" v="1"/>
        <pc:sldMkLst>
          <pc:docMk/>
          <pc:sldMk cId="1889948623" sldId="266"/>
        </pc:sldMkLst>
        <pc:spChg chg="mod">
          <ac:chgData name="Guest User" userId="" providerId="Windows Live" clId="Web-{2FA29122-C23E-4F1E-BDD6-7482188ABF6A}" dt="2019-05-01T01:44:30.265" v="1"/>
          <ac:spMkLst>
            <pc:docMk/>
            <pc:sldMk cId="1889948623" sldId="266"/>
            <ac:spMk id="2" creationId="{97E6D30E-9E7F-4766-B01D-D9BCEF3EA336}"/>
          </ac:spMkLst>
        </pc:spChg>
        <pc:spChg chg="del mod replId">
          <ac:chgData name="Guest User" userId="" providerId="Windows Live" clId="Web-{2FA29122-C23E-4F1E-BDD6-7482188ABF6A}" dt="2019-05-01T01:44:30.265" v="1"/>
          <ac:spMkLst>
            <pc:docMk/>
            <pc:sldMk cId="1889948623" sldId="266"/>
            <ac:spMk id="6" creationId="{D025005F-1092-4A14-ACC7-3ECD61B32C75}"/>
          </ac:spMkLst>
        </pc:spChg>
        <pc:spChg chg="add">
          <ac:chgData name="Guest User" userId="" providerId="Windows Live" clId="Web-{2FA29122-C23E-4F1E-BDD6-7482188ABF6A}" dt="2019-05-01T01:44:30.265" v="1"/>
          <ac:spMkLst>
            <pc:docMk/>
            <pc:sldMk cId="1889948623" sldId="266"/>
            <ac:spMk id="10" creationId="{54B9C16B-AC4A-44ED-9075-F76549B46E7C}"/>
          </ac:spMkLst>
        </pc:spChg>
        <pc:spChg chg="add">
          <ac:chgData name="Guest User" userId="" providerId="Windows Live" clId="Web-{2FA29122-C23E-4F1E-BDD6-7482188ABF6A}" dt="2019-05-01T01:44:30.265" v="1"/>
          <ac:spMkLst>
            <pc:docMk/>
            <pc:sldMk cId="1889948623" sldId="266"/>
            <ac:spMk id="43" creationId="{B53044DC-4918-43DA-B49D-91673C6C9485}"/>
          </ac:spMkLst>
        </pc:spChg>
        <pc:grpChg chg="add">
          <ac:chgData name="Guest User" userId="" providerId="Windows Live" clId="Web-{2FA29122-C23E-4F1E-BDD6-7482188ABF6A}" dt="2019-05-01T01:44:30.265" v="1"/>
          <ac:grpSpMkLst>
            <pc:docMk/>
            <pc:sldMk cId="1889948623" sldId="266"/>
            <ac:grpSpMk id="12" creationId="{62A2FEB6-F419-4684-9ABC-9E32E012E8B7}"/>
          </ac:grpSpMkLst>
        </pc:grpChg>
        <pc:grpChg chg="add">
          <ac:chgData name="Guest User" userId="" providerId="Windows Live" clId="Web-{2FA29122-C23E-4F1E-BDD6-7482188ABF6A}" dt="2019-05-01T01:44:30.265" v="1"/>
          <ac:grpSpMkLst>
            <pc:docMk/>
            <pc:sldMk cId="1889948623" sldId="266"/>
            <ac:grpSpMk id="45" creationId="{1DCE6B36-1420-43AB-86CF-4E653A517B9C}"/>
          </ac:grpSpMkLst>
        </pc:grpChg>
        <pc:graphicFrameChg chg="add">
          <ac:chgData name="Guest User" userId="" providerId="Windows Live" clId="Web-{2FA29122-C23E-4F1E-BDD6-7482188ABF6A}" dt="2019-05-01T01:44:30.265" v="1"/>
          <ac:graphicFrameMkLst>
            <pc:docMk/>
            <pc:sldMk cId="1889948623" sldId="266"/>
            <ac:graphicFrameMk id="5" creationId="{F30F20B2-1210-4488-9F24-D728E31DD146}"/>
          </ac:graphicFrameMkLst>
        </pc:graphicFrameChg>
        <pc:picChg chg="add">
          <ac:chgData name="Guest User" userId="" providerId="Windows Live" clId="Web-{2FA29122-C23E-4F1E-BDD6-7482188ABF6A}" dt="2019-05-01T01:44:30.265" v="1"/>
          <ac:picMkLst>
            <pc:docMk/>
            <pc:sldMk cId="1889948623" sldId="266"/>
            <ac:picMk id="41" creationId="{3E94A106-9341-485C-9057-9D62B2BD083F}"/>
          </ac:picMkLst>
        </pc:picChg>
        <pc:picChg chg="add">
          <ac:chgData name="Guest User" userId="" providerId="Windows Live" clId="Web-{2FA29122-C23E-4F1E-BDD6-7482188ABF6A}" dt="2019-05-01T01:44:30.265" v="1"/>
          <ac:picMkLst>
            <pc:docMk/>
            <pc:sldMk cId="1889948623" sldId="266"/>
            <ac:picMk id="74" creationId="{9BE36DBF-0333-4D36-A5BF-81FDA2406FE9}"/>
          </ac:picMkLst>
        </pc:picChg>
      </pc:sldChg>
      <pc:sldChg chg="addSp modSp mod setBg setClrOvrMap">
        <pc:chgData name="Guest User" userId="" providerId="Windows Live" clId="Web-{2FA29122-C23E-4F1E-BDD6-7482188ABF6A}" dt="2019-05-01T01:45:37.206" v="6"/>
        <pc:sldMkLst>
          <pc:docMk/>
          <pc:sldMk cId="4007791012" sldId="267"/>
        </pc:sldMkLst>
        <pc:spChg chg="mod">
          <ac:chgData name="Guest User" userId="" providerId="Windows Live" clId="Web-{2FA29122-C23E-4F1E-BDD6-7482188ABF6A}" dt="2019-05-01T01:45:37.206" v="6"/>
          <ac:spMkLst>
            <pc:docMk/>
            <pc:sldMk cId="4007791012" sldId="267"/>
            <ac:spMk id="2" creationId="{3DE5EC60-1EC7-4CA3-855F-2286E527DAD5}"/>
          </ac:spMkLst>
        </pc:spChg>
        <pc:spChg chg="mod">
          <ac:chgData name="Guest User" userId="" providerId="Windows Live" clId="Web-{2FA29122-C23E-4F1E-BDD6-7482188ABF6A}" dt="2019-05-01T01:45:37.206" v="6"/>
          <ac:spMkLst>
            <pc:docMk/>
            <pc:sldMk cId="4007791012" sldId="267"/>
            <ac:spMk id="3" creationId="{68F63B5A-D2B1-4029-8827-6C36788CFAE6}"/>
          </ac:spMkLst>
        </pc:spChg>
        <pc:spChg chg="add">
          <ac:chgData name="Guest User" userId="" providerId="Windows Live" clId="Web-{2FA29122-C23E-4F1E-BDD6-7482188ABF6A}" dt="2019-05-01T01:45:37.206" v="6"/>
          <ac:spMkLst>
            <pc:docMk/>
            <pc:sldMk cId="4007791012" sldId="267"/>
            <ac:spMk id="9" creationId="{6697F791-5FFA-4164-899F-EB52EA72B024}"/>
          </ac:spMkLst>
        </pc:spChg>
        <pc:spChg chg="add">
          <ac:chgData name="Guest User" userId="" providerId="Windows Live" clId="Web-{2FA29122-C23E-4F1E-BDD6-7482188ABF6A}" dt="2019-05-01T01:45:37.206" v="6"/>
          <ac:spMkLst>
            <pc:docMk/>
            <pc:sldMk cId="4007791012" sldId="267"/>
            <ac:spMk id="13" creationId="{B773AB25-A422-41AA-9737-5E04C1966DE1}"/>
          </ac:spMkLst>
        </pc:spChg>
        <pc:grpChg chg="add">
          <ac:chgData name="Guest User" userId="" providerId="Windows Live" clId="Web-{2FA29122-C23E-4F1E-BDD6-7482188ABF6A}" dt="2019-05-01T01:45:37.206" v="6"/>
          <ac:grpSpMkLst>
            <pc:docMk/>
            <pc:sldMk cId="4007791012" sldId="267"/>
            <ac:grpSpMk id="17" creationId="{6AD0D387-1584-4477-B5F8-52B50D4F2205}"/>
          </ac:grpSpMkLst>
        </pc:grpChg>
        <pc:picChg chg="mod">
          <ac:chgData name="Guest User" userId="" providerId="Windows Live" clId="Web-{2FA29122-C23E-4F1E-BDD6-7482188ABF6A}" dt="2019-05-01T01:45:37.206" v="6"/>
          <ac:picMkLst>
            <pc:docMk/>
            <pc:sldMk cId="4007791012" sldId="267"/>
            <ac:picMk id="4" creationId="{60F83837-E4F3-4F77-9BFF-664EB0E07D51}"/>
          </ac:picMkLst>
        </pc:picChg>
        <pc:picChg chg="add">
          <ac:chgData name="Guest User" userId="" providerId="Windows Live" clId="Web-{2FA29122-C23E-4F1E-BDD6-7482188ABF6A}" dt="2019-05-01T01:45:37.206" v="6"/>
          <ac:picMkLst>
            <pc:docMk/>
            <pc:sldMk cId="4007791012" sldId="267"/>
            <ac:picMk id="11" creationId="{4E28A1A9-FB81-4816-AAEA-C3B430946951}"/>
          </ac:picMkLst>
        </pc:picChg>
        <pc:picChg chg="add">
          <ac:chgData name="Guest User" userId="" providerId="Windows Live" clId="Web-{2FA29122-C23E-4F1E-BDD6-7482188ABF6A}" dt="2019-05-01T01:45:37.206" v="6"/>
          <ac:picMkLst>
            <pc:docMk/>
            <pc:sldMk cId="4007791012" sldId="267"/>
            <ac:picMk id="15" creationId="{AF0552B8-DE8C-40DF-B29F-1728E6A10619}"/>
          </ac:picMkLst>
        </pc:picChg>
      </pc:sldChg>
      <pc:sldChg chg="addSp delSp modSp mod setBg setClrOvrMap">
        <pc:chgData name="Guest User" userId="" providerId="Windows Live" clId="Web-{2FA29122-C23E-4F1E-BDD6-7482188ABF6A}" dt="2019-05-01T01:45:07.783" v="4"/>
        <pc:sldMkLst>
          <pc:docMk/>
          <pc:sldMk cId="3093091692" sldId="281"/>
        </pc:sldMkLst>
        <pc:spChg chg="mod">
          <ac:chgData name="Guest User" userId="" providerId="Windows Live" clId="Web-{2FA29122-C23E-4F1E-BDD6-7482188ABF6A}" dt="2019-05-01T01:45:07.783" v="4"/>
          <ac:spMkLst>
            <pc:docMk/>
            <pc:sldMk cId="3093091692" sldId="281"/>
            <ac:spMk id="2" creationId="{5F193A23-A719-4B44-BF5F-53FA4C264D29}"/>
          </ac:spMkLst>
        </pc:spChg>
        <pc:spChg chg="add">
          <ac:chgData name="Guest User" userId="" providerId="Windows Live" clId="Web-{2FA29122-C23E-4F1E-BDD6-7482188ABF6A}" dt="2019-05-01T01:45:07.783" v="4"/>
          <ac:spMkLst>
            <pc:docMk/>
            <pc:sldMk cId="3093091692" sldId="281"/>
            <ac:spMk id="8" creationId="{D706AE2E-B17B-43A3-84F8-9C0FE9466CD5}"/>
          </ac:spMkLst>
        </pc:spChg>
        <pc:spChg chg="add">
          <ac:chgData name="Guest User" userId="" providerId="Windows Live" clId="Web-{2FA29122-C23E-4F1E-BDD6-7482188ABF6A}" dt="2019-05-01T01:45:07.783" v="4"/>
          <ac:spMkLst>
            <pc:docMk/>
            <pc:sldMk cId="3093091692" sldId="281"/>
            <ac:spMk id="66" creationId="{5B986EF0-8540-483D-9DDE-1F168FAAC78F}"/>
          </ac:spMkLst>
        </pc:spChg>
        <pc:grpChg chg="add">
          <ac:chgData name="Guest User" userId="" providerId="Windows Live" clId="Web-{2FA29122-C23E-4F1E-BDD6-7482188ABF6A}" dt="2019-05-01T01:45:07.783" v="4"/>
          <ac:grpSpMkLst>
            <pc:docMk/>
            <pc:sldMk cId="3093091692" sldId="281"/>
            <ac:grpSpMk id="7" creationId="{AB86F577-8905-4B21-8AF3-C1BB3433775D}"/>
          </ac:grpSpMkLst>
        </pc:grpChg>
        <pc:grpChg chg="add del">
          <ac:chgData name="Guest User" userId="" providerId="Windows Live" clId="Web-{2FA29122-C23E-4F1E-BDD6-7482188ABF6A}" dt="2019-05-01T01:45:06.798" v="3"/>
          <ac:grpSpMkLst>
            <pc:docMk/>
            <pc:sldMk cId="3093091692" sldId="281"/>
            <ac:grpSpMk id="11" creationId="{9795E515-5F57-431F-9A0D-3A0419DF7572}"/>
          </ac:grpSpMkLst>
        </pc:grpChg>
        <pc:grpChg chg="add del">
          <ac:chgData name="Guest User" userId="" providerId="Windows Live" clId="Web-{2FA29122-C23E-4F1E-BDD6-7482188ABF6A}" dt="2019-05-01T01:45:06.798" v="3"/>
          <ac:grpSpMkLst>
            <pc:docMk/>
            <pc:sldMk cId="3093091692" sldId="281"/>
            <ac:grpSpMk id="67" creationId="{096A8A5D-137F-4A8A-9811-F7A867F02E3F}"/>
          </ac:grpSpMkLst>
        </pc:grpChg>
        <pc:grpChg chg="add">
          <ac:chgData name="Guest User" userId="" providerId="Windows Live" clId="Web-{2FA29122-C23E-4F1E-BDD6-7482188ABF6A}" dt="2019-05-01T01:45:07.783" v="4"/>
          <ac:grpSpMkLst>
            <pc:docMk/>
            <pc:sldMk cId="3093091692" sldId="281"/>
            <ac:grpSpMk id="69" creationId="{CEFFB8CF-3E94-42D7-849C-841E7744B2C9}"/>
          </ac:grpSpMkLst>
        </pc:grpChg>
        <pc:grpChg chg="add del">
          <ac:chgData name="Guest User" userId="" providerId="Windows Live" clId="Web-{2FA29122-C23E-4F1E-BDD6-7482188ABF6A}" dt="2019-05-01T01:45:06.798" v="3"/>
          <ac:grpSpMkLst>
            <pc:docMk/>
            <pc:sldMk cId="3093091692" sldId="281"/>
            <ac:grpSpMk id="71" creationId="{0FA686C7-6B08-416F-AEF3-C204079363A8}"/>
          </ac:grpSpMkLst>
        </pc:grpChg>
        <pc:grpChg chg="add del">
          <ac:chgData name="Guest User" userId="" providerId="Windows Live" clId="Web-{2FA29122-C23E-4F1E-BDD6-7482188ABF6A}" dt="2019-05-01T01:45:06.798" v="3"/>
          <ac:grpSpMkLst>
            <pc:docMk/>
            <pc:sldMk cId="3093091692" sldId="281"/>
            <ac:grpSpMk id="127" creationId="{4C78E281-F596-4ECB-979A-89D89452AAD7}"/>
          </ac:grpSpMkLst>
        </pc:grpChg>
        <pc:picChg chg="mod">
          <ac:chgData name="Guest User" userId="" providerId="Windows Live" clId="Web-{2FA29122-C23E-4F1E-BDD6-7482188ABF6A}" dt="2019-05-01T01:45:07.783" v="4"/>
          <ac:picMkLst>
            <pc:docMk/>
            <pc:sldMk cId="3093091692" sldId="281"/>
            <ac:picMk id="4" creationId="{B14F0192-E905-42C5-A125-4148A8CA9FFD}"/>
          </ac:picMkLst>
        </pc:picChg>
        <pc:picChg chg="add">
          <ac:chgData name="Guest User" userId="" providerId="Windows Live" clId="Web-{2FA29122-C23E-4F1E-BDD6-7482188ABF6A}" dt="2019-05-01T01:45:07.783" v="4"/>
          <ac:picMkLst>
            <pc:docMk/>
            <pc:sldMk cId="3093091692" sldId="281"/>
            <ac:picMk id="6" creationId="{678E285C-BE9E-45B7-A3EE-B9792DAE9917}"/>
          </ac:picMkLst>
        </pc:picChg>
        <pc:picChg chg="add del">
          <ac:chgData name="Guest User" userId="" providerId="Windows Live" clId="Web-{2FA29122-C23E-4F1E-BDD6-7482188ABF6A}" dt="2019-05-01T01:45:06.798" v="3"/>
          <ac:picMkLst>
            <pc:docMk/>
            <pc:sldMk cId="3093091692" sldId="281"/>
            <ac:picMk id="9" creationId="{50C065C3-0FE3-4452-B765-CB05BBB2A983}"/>
          </ac:picMkLst>
        </pc:picChg>
        <pc:picChg chg="add">
          <ac:chgData name="Guest User" userId="" providerId="Windows Live" clId="Web-{2FA29122-C23E-4F1E-BDD6-7482188ABF6A}" dt="2019-05-01T01:45:07.783" v="4"/>
          <ac:picMkLst>
            <pc:docMk/>
            <pc:sldMk cId="3093091692" sldId="281"/>
            <ac:picMk id="125" creationId="{3631D3C9-4C1D-4B3A-A737-E6E780042405}"/>
          </ac:picMkLst>
        </pc:picChg>
      </pc:sldChg>
      <pc:sldChg chg="addSp modSp mod setBg setClrOvrMap">
        <pc:chgData name="Guest User" userId="" providerId="Windows Live" clId="Web-{2FA29122-C23E-4F1E-BDD6-7482188ABF6A}" dt="2019-05-01T01:45:22.658" v="5"/>
        <pc:sldMkLst>
          <pc:docMk/>
          <pc:sldMk cId="1274426105" sldId="282"/>
        </pc:sldMkLst>
        <pc:spChg chg="mod">
          <ac:chgData name="Guest User" userId="" providerId="Windows Live" clId="Web-{2FA29122-C23E-4F1E-BDD6-7482188ABF6A}" dt="2019-05-01T01:45:22.658" v="5"/>
          <ac:spMkLst>
            <pc:docMk/>
            <pc:sldMk cId="1274426105" sldId="282"/>
            <ac:spMk id="2" creationId="{FCD332B9-3B6F-4DF5-9092-9BD71288EAEA}"/>
          </ac:spMkLst>
        </pc:spChg>
        <pc:spChg chg="add">
          <ac:chgData name="Guest User" userId="" providerId="Windows Live" clId="Web-{2FA29122-C23E-4F1E-BDD6-7482188ABF6A}" dt="2019-05-01T01:45:22.658" v="5"/>
          <ac:spMkLst>
            <pc:docMk/>
            <pc:sldMk cId="1274426105" sldId="282"/>
            <ac:spMk id="68" creationId="{81B1BC20-CC70-4C30-B9BE-C23E121CA60E}"/>
          </ac:spMkLst>
        </pc:spChg>
        <pc:spChg chg="add">
          <ac:chgData name="Guest User" userId="" providerId="Windows Live" clId="Web-{2FA29122-C23E-4F1E-BDD6-7482188ABF6A}" dt="2019-05-01T01:45:22.658" v="5"/>
          <ac:spMkLst>
            <pc:docMk/>
            <pc:sldMk cId="1274426105" sldId="282"/>
            <ac:spMk id="128" creationId="{4683B8BC-85C4-41F2-9CD3-B074823B6BBD}"/>
          </ac:spMkLst>
        </pc:spChg>
        <pc:grpChg chg="add">
          <ac:chgData name="Guest User" userId="" providerId="Windows Live" clId="Web-{2FA29122-C23E-4F1E-BDD6-7482188ABF6A}" dt="2019-05-01T01:45:22.658" v="5"/>
          <ac:grpSpMkLst>
            <pc:docMk/>
            <pc:sldMk cId="1274426105" sldId="282"/>
            <ac:grpSpMk id="12" creationId="{AB86F577-8905-4B21-8AF3-C1BB3433775D}"/>
          </ac:grpSpMkLst>
        </pc:grpChg>
        <pc:grpChg chg="add">
          <ac:chgData name="Guest User" userId="" providerId="Windows Live" clId="Web-{2FA29122-C23E-4F1E-BDD6-7482188ABF6A}" dt="2019-05-01T01:45:22.658" v="5"/>
          <ac:grpSpMkLst>
            <pc:docMk/>
            <pc:sldMk cId="1274426105" sldId="282"/>
            <ac:grpSpMk id="72" creationId="{D5E95061-A9DC-4C67-BCAF-F560690997E8}"/>
          </ac:grpSpMkLst>
        </pc:grpChg>
        <pc:picChg chg="mod">
          <ac:chgData name="Guest User" userId="" providerId="Windows Live" clId="Web-{2FA29122-C23E-4F1E-BDD6-7482188ABF6A}" dt="2019-05-01T01:45:22.658" v="5"/>
          <ac:picMkLst>
            <pc:docMk/>
            <pc:sldMk cId="1274426105" sldId="282"/>
            <ac:picMk id="5" creationId="{AFC710EA-63E8-4532-BDE3-C4FCC2CD5EE4}"/>
          </ac:picMkLst>
        </pc:picChg>
        <pc:picChg chg="add">
          <ac:chgData name="Guest User" userId="" providerId="Windows Live" clId="Web-{2FA29122-C23E-4F1E-BDD6-7482188ABF6A}" dt="2019-05-01T01:45:22.658" v="5"/>
          <ac:picMkLst>
            <pc:docMk/>
            <pc:sldMk cId="1274426105" sldId="282"/>
            <ac:picMk id="10" creationId="{678E285C-BE9E-45B7-A3EE-B9792DAE9917}"/>
          </ac:picMkLst>
        </pc:picChg>
        <pc:picChg chg="add">
          <ac:chgData name="Guest User" userId="" providerId="Windows Live" clId="Web-{2FA29122-C23E-4F1E-BDD6-7482188ABF6A}" dt="2019-05-01T01:45:22.658" v="5"/>
          <ac:picMkLst>
            <pc:docMk/>
            <pc:sldMk cId="1274426105" sldId="282"/>
            <ac:picMk id="70" creationId="{BED7CCD5-D3A4-4162-9CC4-03DF5AB89D07}"/>
          </ac:picMkLst>
        </pc:picChg>
      </pc:sldChg>
    </pc:docChg>
  </pc:docChgLst>
  <pc:docChgLst>
    <pc:chgData name="Guest User" providerId="Windows Live" clId="Web-{E65C03F3-F2BD-4E24-9ED9-2B4F51FE3502}"/>
    <pc:docChg chg="modSld">
      <pc:chgData name="Guest User" userId="" providerId="Windows Live" clId="Web-{E65C03F3-F2BD-4E24-9ED9-2B4F51FE3502}" dt="2019-04-24T04:44:06.467" v="10" actId="1076"/>
      <pc:docMkLst>
        <pc:docMk/>
      </pc:docMkLst>
      <pc:sldChg chg="addSp delSp modSp">
        <pc:chgData name="Guest User" userId="" providerId="Windows Live" clId="Web-{E65C03F3-F2BD-4E24-9ED9-2B4F51FE3502}" dt="2019-04-24T04:44:06.467" v="10" actId="1076"/>
        <pc:sldMkLst>
          <pc:docMk/>
          <pc:sldMk cId="3334802260" sldId="260"/>
        </pc:sldMkLst>
        <pc:spChg chg="del">
          <ac:chgData name="Guest User" userId="" providerId="Windows Live" clId="Web-{E65C03F3-F2BD-4E24-9ED9-2B4F51FE3502}" dt="2019-04-24T04:43:31.920" v="2"/>
          <ac:spMkLst>
            <pc:docMk/>
            <pc:sldMk cId="3334802260" sldId="260"/>
            <ac:spMk id="3" creationId="{FAE1F9E3-8CCC-4E82-80CA-9850F78F6956}"/>
          </ac:spMkLst>
        </pc:spChg>
        <pc:spChg chg="add del mod">
          <ac:chgData name="Guest User" userId="" providerId="Windows Live" clId="Web-{E65C03F3-F2BD-4E24-9ED9-2B4F51FE3502}" dt="2019-04-24T04:43:35.764" v="3"/>
          <ac:spMkLst>
            <pc:docMk/>
            <pc:sldMk cId="3334802260" sldId="260"/>
            <ac:spMk id="7" creationId="{637C773C-15F8-4E1B-A3F1-B21389F7346E}"/>
          </ac:spMkLst>
        </pc:spChg>
        <pc:picChg chg="add mod">
          <ac:chgData name="Guest User" userId="" providerId="Windows Live" clId="Web-{E65C03F3-F2BD-4E24-9ED9-2B4F51FE3502}" dt="2019-04-24T04:44:06.467" v="10" actId="1076"/>
          <ac:picMkLst>
            <pc:docMk/>
            <pc:sldMk cId="3334802260" sldId="260"/>
            <ac:picMk id="4" creationId="{6D728B91-1CFE-438B-8BB0-9A732160C70B}"/>
          </ac:picMkLst>
        </pc:picChg>
      </pc:sldChg>
    </pc:docChg>
  </pc:docChgLst>
  <pc:docChgLst>
    <pc:chgData name="Michael Owczarek" userId="d9f0c8185603d174" providerId="LiveId" clId="{FCEABAFC-E02E-4674-8C24-EBE936F03678}"/>
    <pc:docChg chg="custSel modSld modMainMaster">
      <pc:chgData name="Michael Owczarek" userId="d9f0c8185603d174" providerId="LiveId" clId="{FCEABAFC-E02E-4674-8C24-EBE936F03678}" dt="2019-04-30T12:07:17.380" v="10" actId="1076"/>
      <pc:docMkLst>
        <pc:docMk/>
      </pc:docMkLst>
      <pc:sldChg chg="addSp delSp modSp">
        <pc:chgData name="Michael Owczarek" userId="d9f0c8185603d174" providerId="LiveId" clId="{FCEABAFC-E02E-4674-8C24-EBE936F03678}" dt="2019-04-30T12:06:25.459" v="8" actId="478"/>
        <pc:sldMkLst>
          <pc:docMk/>
          <pc:sldMk cId="1681024670" sldId="256"/>
        </pc:sldMkLst>
        <pc:picChg chg="add del mod">
          <ac:chgData name="Michael Owczarek" userId="d9f0c8185603d174" providerId="LiveId" clId="{FCEABAFC-E02E-4674-8C24-EBE936F03678}" dt="2019-04-30T12:06:25.459" v="8" actId="478"/>
          <ac:picMkLst>
            <pc:docMk/>
            <pc:sldMk cId="1681024670" sldId="256"/>
            <ac:picMk id="4" creationId="{7B86763A-40C0-467E-97A7-0B996FF696AA}"/>
          </ac:picMkLst>
        </pc:picChg>
      </pc:sldChg>
      <pc:sldChg chg="modCm">
        <pc:chgData name="Michael Owczarek" userId="d9f0c8185603d174" providerId="LiveId" clId="{FCEABAFC-E02E-4674-8C24-EBE936F03678}" dt="2019-04-29T09:34:55.126" v="0"/>
        <pc:sldMkLst>
          <pc:docMk/>
          <pc:sldMk cId="3005074793" sldId="276"/>
        </pc:sldMkLst>
      </pc:sldChg>
    </pc:docChg>
  </pc:docChgLst>
  <pc:docChgLst>
    <pc:chgData name="Guest User" providerId="Windows Live" clId="Web-{870FF706-0F56-4021-9F73-A63A1BE76BCE}"/>
    <pc:docChg chg="addSld modSld sldOrd">
      <pc:chgData name="Guest User" userId="" providerId="Windows Live" clId="Web-{870FF706-0F56-4021-9F73-A63A1BE76BCE}" dt="2019-04-26T04:19:47.992" v="1051"/>
      <pc:docMkLst>
        <pc:docMk/>
      </pc:docMkLst>
      <pc:sldChg chg="modSp">
        <pc:chgData name="Guest User" userId="" providerId="Windows Live" clId="Web-{870FF706-0F56-4021-9F73-A63A1BE76BCE}" dt="2019-04-26T02:14:20.562" v="311" actId="20577"/>
        <pc:sldMkLst>
          <pc:docMk/>
          <pc:sldMk cId="3904012331" sldId="262"/>
        </pc:sldMkLst>
        <pc:spChg chg="mod">
          <ac:chgData name="Guest User" userId="" providerId="Windows Live" clId="Web-{870FF706-0F56-4021-9F73-A63A1BE76BCE}" dt="2019-04-26T02:14:20.562" v="311" actId="20577"/>
          <ac:spMkLst>
            <pc:docMk/>
            <pc:sldMk cId="3904012331" sldId="262"/>
            <ac:spMk id="3" creationId="{04409386-0222-49D2-B296-4817813BD113}"/>
          </ac:spMkLst>
        </pc:spChg>
      </pc:sldChg>
      <pc:sldChg chg="addSp modSp">
        <pc:chgData name="Guest User" userId="" providerId="Windows Live" clId="Web-{870FF706-0F56-4021-9F73-A63A1BE76BCE}" dt="2019-04-26T02:28:21.661" v="336" actId="1076"/>
        <pc:sldMkLst>
          <pc:docMk/>
          <pc:sldMk cId="4007791012" sldId="267"/>
        </pc:sldMkLst>
        <pc:spChg chg="mod">
          <ac:chgData name="Guest User" userId="" providerId="Windows Live" clId="Web-{870FF706-0F56-4021-9F73-A63A1BE76BCE}" dt="2019-04-26T02:28:21.661" v="336" actId="1076"/>
          <ac:spMkLst>
            <pc:docMk/>
            <pc:sldMk cId="4007791012" sldId="267"/>
            <ac:spMk id="2" creationId="{3DE5EC60-1EC7-4CA3-855F-2286E527DAD5}"/>
          </ac:spMkLst>
        </pc:spChg>
        <pc:spChg chg="mod">
          <ac:chgData name="Guest User" userId="" providerId="Windows Live" clId="Web-{870FF706-0F56-4021-9F73-A63A1BE76BCE}" dt="2019-04-26T02:26:52.504" v="314" actId="20577"/>
          <ac:spMkLst>
            <pc:docMk/>
            <pc:sldMk cId="4007791012" sldId="267"/>
            <ac:spMk id="3" creationId="{68F63B5A-D2B1-4029-8827-6C36788CFAE6}"/>
          </ac:spMkLst>
        </pc:spChg>
        <pc:picChg chg="add mod">
          <ac:chgData name="Guest User" userId="" providerId="Windows Live" clId="Web-{870FF706-0F56-4021-9F73-A63A1BE76BCE}" dt="2019-04-26T02:28:00.364" v="335" actId="1076"/>
          <ac:picMkLst>
            <pc:docMk/>
            <pc:sldMk cId="4007791012" sldId="267"/>
            <ac:picMk id="4" creationId="{60F83837-E4F3-4F77-9BFF-664EB0E07D51}"/>
          </ac:picMkLst>
        </pc:picChg>
      </pc:sldChg>
      <pc:sldChg chg="modSp addCm modCm">
        <pc:chgData name="Guest User" userId="" providerId="Windows Live" clId="Web-{870FF706-0F56-4021-9F73-A63A1BE76BCE}" dt="2019-04-26T03:01:03.408" v="462" actId="20577"/>
        <pc:sldMkLst>
          <pc:docMk/>
          <pc:sldMk cId="914232217" sldId="270"/>
        </pc:sldMkLst>
        <pc:spChg chg="mod">
          <ac:chgData name="Guest User" userId="" providerId="Windows Live" clId="Web-{870FF706-0F56-4021-9F73-A63A1BE76BCE}" dt="2019-04-26T03:01:03.408" v="462" actId="20577"/>
          <ac:spMkLst>
            <pc:docMk/>
            <pc:sldMk cId="914232217" sldId="270"/>
            <ac:spMk id="3" creationId="{DB96D443-B3C4-4B6E-A44F-BF47E94B4A8C}"/>
          </ac:spMkLst>
        </pc:spChg>
      </pc:sldChg>
      <pc:sldChg chg="addSp delSp modSp new ord">
        <pc:chgData name="Guest User" userId="" providerId="Windows Live" clId="Web-{870FF706-0F56-4021-9F73-A63A1BE76BCE}" dt="2019-04-26T04:19:46.789" v="1050"/>
        <pc:sldMkLst>
          <pc:docMk/>
          <pc:sldMk cId="964954333" sldId="271"/>
        </pc:sldMkLst>
        <pc:spChg chg="mod">
          <ac:chgData name="Guest User" userId="" providerId="Windows Live" clId="Web-{870FF706-0F56-4021-9F73-A63A1BE76BCE}" dt="2019-04-26T02:06:41.012" v="78" actId="1076"/>
          <ac:spMkLst>
            <pc:docMk/>
            <pc:sldMk cId="964954333" sldId="271"/>
            <ac:spMk id="2" creationId="{04683358-8379-411D-8479-9656A6B5C8E5}"/>
          </ac:spMkLst>
        </pc:spChg>
        <pc:spChg chg="del">
          <ac:chgData name="Guest User" userId="" providerId="Windows Live" clId="Web-{870FF706-0F56-4021-9F73-A63A1BE76BCE}" dt="2019-04-26T02:06:12.403" v="73"/>
          <ac:spMkLst>
            <pc:docMk/>
            <pc:sldMk cId="964954333" sldId="271"/>
            <ac:spMk id="3" creationId="{FE3940D5-CA68-496D-BBD8-5A89B85AF892}"/>
          </ac:spMkLst>
        </pc:spChg>
        <pc:picChg chg="add mod ord">
          <ac:chgData name="Guest User" userId="" providerId="Windows Live" clId="Web-{870FF706-0F56-4021-9F73-A63A1BE76BCE}" dt="2019-04-26T02:06:47.262" v="79" actId="1076"/>
          <ac:picMkLst>
            <pc:docMk/>
            <pc:sldMk cId="964954333" sldId="271"/>
            <ac:picMk id="4" creationId="{44A5BBE9-CC20-43DB-9693-2D1D91AA8ADE}"/>
          </ac:picMkLst>
        </pc:picChg>
      </pc:sldChg>
      <pc:sldChg chg="addSp delSp modSp new ord">
        <pc:chgData name="Guest User" userId="" providerId="Windows Live" clId="Web-{870FF706-0F56-4021-9F73-A63A1BE76BCE}" dt="2019-04-26T04:19:47.992" v="1051"/>
        <pc:sldMkLst>
          <pc:docMk/>
          <pc:sldMk cId="2376852509" sldId="272"/>
        </pc:sldMkLst>
        <pc:spChg chg="mod">
          <ac:chgData name="Guest User" userId="" providerId="Windows Live" clId="Web-{870FF706-0F56-4021-9F73-A63A1BE76BCE}" dt="2019-04-26T02:08:35.591" v="87" actId="1076"/>
          <ac:spMkLst>
            <pc:docMk/>
            <pc:sldMk cId="2376852509" sldId="272"/>
            <ac:spMk id="2" creationId="{B8670180-C62B-43AF-A475-99F1435302D4}"/>
          </ac:spMkLst>
        </pc:spChg>
        <pc:spChg chg="del">
          <ac:chgData name="Guest User" userId="" providerId="Windows Live" clId="Web-{870FF706-0F56-4021-9F73-A63A1BE76BCE}" dt="2019-04-26T02:05:07.309" v="60"/>
          <ac:spMkLst>
            <pc:docMk/>
            <pc:sldMk cId="2376852509" sldId="272"/>
            <ac:spMk id="3" creationId="{62D9BA96-40A7-45F9-AB45-54A26E9E1CAF}"/>
          </ac:spMkLst>
        </pc:spChg>
        <pc:spChg chg="add del mod">
          <ac:chgData name="Guest User" userId="" providerId="Windows Live" clId="Web-{870FF706-0F56-4021-9F73-A63A1BE76BCE}" dt="2019-04-26T02:07:53.200" v="81"/>
          <ac:spMkLst>
            <pc:docMk/>
            <pc:sldMk cId="2376852509" sldId="272"/>
            <ac:spMk id="7" creationId="{9F2B2C0A-2314-4671-973D-C038E8BDF439}"/>
          </ac:spMkLst>
        </pc:spChg>
        <pc:picChg chg="add del mod ord">
          <ac:chgData name="Guest User" userId="" providerId="Windows Live" clId="Web-{870FF706-0F56-4021-9F73-A63A1BE76BCE}" dt="2019-04-26T02:07:45.638" v="80"/>
          <ac:picMkLst>
            <pc:docMk/>
            <pc:sldMk cId="2376852509" sldId="272"/>
            <ac:picMk id="4" creationId="{19215EDC-67D9-4C9E-9AAB-94872605E1C8}"/>
          </ac:picMkLst>
        </pc:picChg>
        <pc:picChg chg="add mod ord">
          <ac:chgData name="Guest User" userId="" providerId="Windows Live" clId="Web-{870FF706-0F56-4021-9F73-A63A1BE76BCE}" dt="2019-04-26T02:08:23.654" v="86" actId="1076"/>
          <ac:picMkLst>
            <pc:docMk/>
            <pc:sldMk cId="2376852509" sldId="272"/>
            <ac:picMk id="8" creationId="{E27A5DD6-7553-4B31-93C1-49AAD4857F07}"/>
          </ac:picMkLst>
        </pc:picChg>
      </pc:sldChg>
      <pc:sldChg chg="addSp delSp modSp mod modClrScheme addCm chgLayout">
        <pc:chgData name="Guest User" userId="" providerId="Windows Live" clId="Web-{870FF706-0F56-4021-9F73-A63A1BE76BCE}" dt="2019-04-26T04:04:12.767" v="1047" actId="20577"/>
        <pc:sldMkLst>
          <pc:docMk/>
          <pc:sldMk cId="3005074793" sldId="276"/>
        </pc:sldMkLst>
        <pc:spChg chg="mod ord">
          <ac:chgData name="Guest User" userId="" providerId="Windows Live" clId="Web-{870FF706-0F56-4021-9F73-A63A1BE76BCE}" dt="2019-04-26T04:02:48.888" v="937"/>
          <ac:spMkLst>
            <pc:docMk/>
            <pc:sldMk cId="3005074793" sldId="276"/>
            <ac:spMk id="2" creationId="{014CC717-4942-4747-8D1E-6ABAFD179009}"/>
          </ac:spMkLst>
        </pc:spChg>
        <pc:spChg chg="mod ord">
          <ac:chgData name="Guest User" userId="" providerId="Windows Live" clId="Web-{870FF706-0F56-4021-9F73-A63A1BE76BCE}" dt="2019-04-26T04:03:34.140" v="986" actId="14100"/>
          <ac:spMkLst>
            <pc:docMk/>
            <pc:sldMk cId="3005074793" sldId="276"/>
            <ac:spMk id="3" creationId="{A2B8FCEE-48AB-4097-B930-23A10CD35F7E}"/>
          </ac:spMkLst>
        </pc:spChg>
        <pc:spChg chg="add del mod ord">
          <ac:chgData name="Guest User" userId="" providerId="Windows Live" clId="Web-{870FF706-0F56-4021-9F73-A63A1BE76BCE}" dt="2019-04-26T04:01:58.683" v="900"/>
          <ac:spMkLst>
            <pc:docMk/>
            <pc:sldMk cId="3005074793" sldId="276"/>
            <ac:spMk id="4" creationId="{D285AB60-6EB3-4C66-A0E2-D5698E46897F}"/>
          </ac:spMkLst>
        </pc:spChg>
        <pc:spChg chg="add mod ord">
          <ac:chgData name="Guest User" userId="" providerId="Windows Live" clId="Web-{870FF706-0F56-4021-9F73-A63A1BE76BCE}" dt="2019-04-26T04:04:12.767" v="1047" actId="20577"/>
          <ac:spMkLst>
            <pc:docMk/>
            <pc:sldMk cId="3005074793" sldId="276"/>
            <ac:spMk id="5" creationId="{66DFEC40-7D00-4373-814F-347E0732431A}"/>
          </ac:spMkLst>
        </pc:spChg>
      </pc:sldChg>
    </pc:docChg>
  </pc:docChgLst>
  <pc:docChgLst>
    <pc:chgData name="Guest User" providerId="Windows Live" clId="Web-{16AAAF1F-559B-43FF-AE21-10CD9B3623C2}"/>
    <pc:docChg chg="modSld">
      <pc:chgData name="Guest User" userId="" providerId="Windows Live" clId="Web-{16AAAF1F-559B-43FF-AE21-10CD9B3623C2}" dt="2019-04-30T16:19:30.946" v="9"/>
      <pc:docMkLst>
        <pc:docMk/>
      </pc:docMkLst>
      <pc:sldChg chg="addSp modSp mod setBg addCm modCm">
        <pc:chgData name="Guest User" userId="" providerId="Windows Live" clId="Web-{16AAAF1F-559B-43FF-AE21-10CD9B3623C2}" dt="2019-04-30T16:19:30.946" v="9"/>
        <pc:sldMkLst>
          <pc:docMk/>
          <pc:sldMk cId="1694937756" sldId="273"/>
        </pc:sldMkLst>
        <pc:spChg chg="mod">
          <ac:chgData name="Guest User" userId="" providerId="Windows Live" clId="Web-{16AAAF1F-559B-43FF-AE21-10CD9B3623C2}" dt="2019-04-30T16:14:24.649" v="7"/>
          <ac:spMkLst>
            <pc:docMk/>
            <pc:sldMk cId="1694937756" sldId="273"/>
            <ac:spMk id="2" creationId="{555CA6C4-4606-427F-892D-1A38F75EE08E}"/>
          </ac:spMkLst>
        </pc:spChg>
        <pc:spChg chg="mod">
          <ac:chgData name="Guest User" userId="" providerId="Windows Live" clId="Web-{16AAAF1F-559B-43FF-AE21-10CD9B3623C2}" dt="2019-04-30T16:14:24.649" v="7"/>
          <ac:spMkLst>
            <pc:docMk/>
            <pc:sldMk cId="1694937756" sldId="273"/>
            <ac:spMk id="3" creationId="{246FA710-CF96-44E6-BCFF-AEAB8863EA82}"/>
          </ac:spMkLst>
        </pc:spChg>
        <pc:spChg chg="add">
          <ac:chgData name="Guest User" userId="" providerId="Windows Live" clId="Web-{16AAAF1F-559B-43FF-AE21-10CD9B3623C2}" dt="2019-04-30T16:14:24.649" v="7"/>
          <ac:spMkLst>
            <pc:docMk/>
            <pc:sldMk cId="1694937756" sldId="273"/>
            <ac:spMk id="8" creationId="{E978A47D-4F17-40FE-AB70-7AF78A9575EB}"/>
          </ac:spMkLst>
        </pc:spChg>
        <pc:grpChg chg="add">
          <ac:chgData name="Guest User" userId="" providerId="Windows Live" clId="Web-{16AAAF1F-559B-43FF-AE21-10CD9B3623C2}" dt="2019-04-30T16:14:24.649" v="7"/>
          <ac:grpSpMkLst>
            <pc:docMk/>
            <pc:sldMk cId="1694937756" sldId="273"/>
            <ac:grpSpMk id="10" creationId="{85BE3A7E-6A3F-401E-A025-BBB8FDB8DD30}"/>
          </ac:grpSpMkLst>
        </pc:grpChg>
        <pc:grpChg chg="add">
          <ac:chgData name="Guest User" userId="" providerId="Windows Live" clId="Web-{16AAAF1F-559B-43FF-AE21-10CD9B3623C2}" dt="2019-04-30T16:14:24.649" v="7"/>
          <ac:grpSpMkLst>
            <pc:docMk/>
            <pc:sldMk cId="1694937756" sldId="273"/>
            <ac:grpSpMk id="41" creationId="{F4E035BE-9FF4-43D3-BC25-CF582D7FF85E}"/>
          </ac:grpSpMkLst>
        </pc:grpChg>
        <pc:cxnChg chg="add">
          <ac:chgData name="Guest User" userId="" providerId="Windows Live" clId="Web-{16AAAF1F-559B-43FF-AE21-10CD9B3623C2}" dt="2019-04-30T16:14:24.649" v="7"/>
          <ac:cxnSpMkLst>
            <pc:docMk/>
            <pc:sldMk cId="1694937756" sldId="273"/>
            <ac:cxnSpMk id="39" creationId="{085ECEC0-FF5D-4348-92C7-1EA7C61E770C}"/>
          </ac:cxnSpMkLst>
        </pc:cxnChg>
      </pc:sldChg>
      <pc:sldChg chg="modSp">
        <pc:chgData name="Guest User" userId="" providerId="Windows Live" clId="Web-{16AAAF1F-559B-43FF-AE21-10CD9B3623C2}" dt="2019-04-30T16:09:48.477" v="0" actId="20577"/>
        <pc:sldMkLst>
          <pc:docMk/>
          <pc:sldMk cId="3610380374" sldId="279"/>
        </pc:sldMkLst>
        <pc:spChg chg="mod">
          <ac:chgData name="Guest User" userId="" providerId="Windows Live" clId="Web-{16AAAF1F-559B-43FF-AE21-10CD9B3623C2}" dt="2019-04-30T16:09:48.477" v="0" actId="20577"/>
          <ac:spMkLst>
            <pc:docMk/>
            <pc:sldMk cId="3610380374" sldId="279"/>
            <ac:spMk id="2" creationId="{555CA6C4-4606-427F-892D-1A38F75EE08E}"/>
          </ac:spMkLst>
        </pc:spChg>
      </pc:sldChg>
    </pc:docChg>
  </pc:docChgLst>
  <pc:docChgLst>
    <pc:chgData name="Michael Owczarek" userId="d9f0c8185603d174" providerId="LiveId" clId="{AD87EB5C-4CE3-4B23-A7AD-F613699AF019}"/>
    <pc:docChg chg="custSel mod addSld delSld modSld sldOrd">
      <pc:chgData name="Michael Owczarek" userId="d9f0c8185603d174" providerId="LiveId" clId="{AD87EB5C-4CE3-4B23-A7AD-F613699AF019}" dt="2019-05-01T01:36:24.748" v="482" actId="1076"/>
      <pc:docMkLst>
        <pc:docMk/>
      </pc:docMkLst>
      <pc:sldChg chg="addSp delSp modSp mod setBg">
        <pc:chgData name="Michael Owczarek" userId="d9f0c8185603d174" providerId="LiveId" clId="{AD87EB5C-4CE3-4B23-A7AD-F613699AF019}" dt="2019-05-01T00:59:56.929" v="422" actId="1076"/>
        <pc:sldMkLst>
          <pc:docMk/>
          <pc:sldMk cId="1681024670" sldId="256"/>
        </pc:sldMkLst>
        <pc:spChg chg="mod">
          <ac:chgData name="Michael Owczarek" userId="d9f0c8185603d174" providerId="LiveId" clId="{AD87EB5C-4CE3-4B23-A7AD-F613699AF019}" dt="2019-05-01T00:59:56.929" v="422" actId="1076"/>
          <ac:spMkLst>
            <pc:docMk/>
            <pc:sldMk cId="1681024670" sldId="256"/>
            <ac:spMk id="3" creationId="{DB02CBB4-493B-4F34-AF79-5A35C4FF688D}"/>
          </ac:spMkLst>
        </pc:spChg>
        <pc:spChg chg="del">
          <ac:chgData name="Michael Owczarek" userId="d9f0c8185603d174" providerId="LiveId" clId="{AD87EB5C-4CE3-4B23-A7AD-F613699AF019}" dt="2019-05-01T00:58:57.979" v="415" actId="26606"/>
          <ac:spMkLst>
            <pc:docMk/>
            <pc:sldMk cId="1681024670" sldId="256"/>
            <ac:spMk id="8" creationId="{B7D4B16D-600A-41A1-8B1B-3727C56C0C9B}"/>
          </ac:spMkLst>
        </pc:spChg>
        <pc:grpChg chg="del">
          <ac:chgData name="Michael Owczarek" userId="d9f0c8185603d174" providerId="LiveId" clId="{AD87EB5C-4CE3-4B23-A7AD-F613699AF019}" dt="2019-05-01T00:58:57.979" v="415" actId="26606"/>
          <ac:grpSpMkLst>
            <pc:docMk/>
            <pc:sldMk cId="1681024670" sldId="256"/>
            <ac:grpSpMk id="10" creationId="{DE7C35E0-BD19-4AFC-81BF-7A7507E9C94D}"/>
          </ac:grpSpMkLst>
        </pc:grpChg>
        <pc:grpChg chg="add">
          <ac:chgData name="Michael Owczarek" userId="d9f0c8185603d174" providerId="LiveId" clId="{AD87EB5C-4CE3-4B23-A7AD-F613699AF019}" dt="2019-05-01T00:58:57.979" v="415" actId="26606"/>
          <ac:grpSpMkLst>
            <pc:docMk/>
            <pc:sldMk cId="1681024670" sldId="256"/>
            <ac:grpSpMk id="73" creationId="{096A8A5D-137F-4A8A-9811-F7A867F02E3F}"/>
          </ac:grpSpMkLst>
        </pc:grpChg>
        <pc:grpChg chg="add">
          <ac:chgData name="Michael Owczarek" userId="d9f0c8185603d174" providerId="LiveId" clId="{AD87EB5C-4CE3-4B23-A7AD-F613699AF019}" dt="2019-05-01T00:58:57.979" v="415" actId="26606"/>
          <ac:grpSpMkLst>
            <pc:docMk/>
            <pc:sldMk cId="1681024670" sldId="256"/>
            <ac:grpSpMk id="77" creationId="{0FA686C7-6B08-416F-AEF3-C204079363A8}"/>
          </ac:grpSpMkLst>
        </pc:grpChg>
        <pc:grpChg chg="add">
          <ac:chgData name="Michael Owczarek" userId="d9f0c8185603d174" providerId="LiveId" clId="{AD87EB5C-4CE3-4B23-A7AD-F613699AF019}" dt="2019-05-01T00:58:57.979" v="415" actId="26606"/>
          <ac:grpSpMkLst>
            <pc:docMk/>
            <pc:sldMk cId="1681024670" sldId="256"/>
            <ac:grpSpMk id="133" creationId="{4C78E281-F596-4ECB-979A-89D89452AAD7}"/>
          </ac:grpSpMkLst>
        </pc:grpChg>
        <pc:picChg chg="add mod">
          <ac:chgData name="Michael Owczarek" userId="d9f0c8185603d174" providerId="LiveId" clId="{AD87EB5C-4CE3-4B23-A7AD-F613699AF019}" dt="2019-05-01T00:59:03.671" v="416" actId="1076"/>
          <ac:picMkLst>
            <pc:docMk/>
            <pc:sldMk cId="1681024670" sldId="256"/>
            <ac:picMk id="4" creationId="{CBC2B390-85E6-4BE7-A596-90E678E718B3}"/>
          </ac:picMkLst>
        </pc:picChg>
        <pc:picChg chg="del">
          <ac:chgData name="Michael Owczarek" userId="d9f0c8185603d174" providerId="LiveId" clId="{AD87EB5C-4CE3-4B23-A7AD-F613699AF019}" dt="2019-05-01T00:58:57.979" v="415" actId="26606"/>
          <ac:picMkLst>
            <pc:docMk/>
            <pc:sldMk cId="1681024670" sldId="256"/>
            <ac:picMk id="66" creationId="{51039561-92F9-40EE-900B-6AA0F58042A4}"/>
          </ac:picMkLst>
        </pc:picChg>
        <pc:cxnChg chg="del">
          <ac:chgData name="Michael Owczarek" userId="d9f0c8185603d174" providerId="LiveId" clId="{AD87EB5C-4CE3-4B23-A7AD-F613699AF019}" dt="2019-05-01T00:58:57.979" v="415" actId="26606"/>
          <ac:cxnSpMkLst>
            <pc:docMk/>
            <pc:sldMk cId="1681024670" sldId="256"/>
            <ac:cxnSpMk id="68" creationId="{D902DA06-324A-48CE-8C20-94535480A632}"/>
          </ac:cxnSpMkLst>
        </pc:cxnChg>
      </pc:sldChg>
      <pc:sldChg chg="addSp modSp addCm modCm">
        <pc:chgData name="Michael Owczarek" userId="d9f0c8185603d174" providerId="LiveId" clId="{AD87EB5C-4CE3-4B23-A7AD-F613699AF019}" dt="2019-05-01T01:36:24.748" v="482" actId="1076"/>
        <pc:sldMkLst>
          <pc:docMk/>
          <pc:sldMk cId="682147813" sldId="258"/>
        </pc:sldMkLst>
        <pc:spChg chg="mod">
          <ac:chgData name="Michael Owczarek" userId="d9f0c8185603d174" providerId="LiveId" clId="{AD87EB5C-4CE3-4B23-A7AD-F613699AF019}" dt="2019-05-01T00:42:47.288" v="351" actId="5793"/>
          <ac:spMkLst>
            <pc:docMk/>
            <pc:sldMk cId="682147813" sldId="258"/>
            <ac:spMk id="2" creationId="{E4870676-98DF-4F1B-AD0F-DB506A90EEFD}"/>
          </ac:spMkLst>
        </pc:spChg>
        <pc:spChg chg="mod">
          <ac:chgData name="Michael Owczarek" userId="d9f0c8185603d174" providerId="LiveId" clId="{AD87EB5C-4CE3-4B23-A7AD-F613699AF019}" dt="2019-05-01T00:41:18.551" v="281" actId="20577"/>
          <ac:spMkLst>
            <pc:docMk/>
            <pc:sldMk cId="682147813" sldId="258"/>
            <ac:spMk id="3" creationId="{A0ECD2DF-B22F-40BF-807C-F3A7E5C884AA}"/>
          </ac:spMkLst>
        </pc:spChg>
        <pc:picChg chg="add mod">
          <ac:chgData name="Michael Owczarek" userId="d9f0c8185603d174" providerId="LiveId" clId="{AD87EB5C-4CE3-4B23-A7AD-F613699AF019}" dt="2019-05-01T01:36:24.748" v="482" actId="1076"/>
          <ac:picMkLst>
            <pc:docMk/>
            <pc:sldMk cId="682147813" sldId="258"/>
            <ac:picMk id="1026" creationId="{87FFD1B7-2B2A-4E82-9CA8-287DA6C2498A}"/>
          </ac:picMkLst>
        </pc:picChg>
      </pc:sldChg>
      <pc:sldChg chg="modSp">
        <pc:chgData name="Michael Owczarek" userId="d9f0c8185603d174" providerId="LiveId" clId="{AD87EB5C-4CE3-4B23-A7AD-F613699AF019}" dt="2019-05-01T00:46:31.345" v="377" actId="20577"/>
        <pc:sldMkLst>
          <pc:docMk/>
          <pc:sldMk cId="4049483982" sldId="269"/>
        </pc:sldMkLst>
        <pc:spChg chg="mod">
          <ac:chgData name="Michael Owczarek" userId="d9f0c8185603d174" providerId="LiveId" clId="{AD87EB5C-4CE3-4B23-A7AD-F613699AF019}" dt="2019-05-01T00:46:31.345" v="377" actId="20577"/>
          <ac:spMkLst>
            <pc:docMk/>
            <pc:sldMk cId="4049483982" sldId="269"/>
            <ac:spMk id="2" creationId="{971CD2CA-4F7A-4D08-B1CA-B18B6106733F}"/>
          </ac:spMkLst>
        </pc:spChg>
      </pc:sldChg>
      <pc:sldChg chg="modSp modCm">
        <pc:chgData name="Michael Owczarek" userId="d9f0c8185603d174" providerId="LiveId" clId="{AD87EB5C-4CE3-4B23-A7AD-F613699AF019}" dt="2019-05-01T01:30:25.483" v="469" actId="20577"/>
        <pc:sldMkLst>
          <pc:docMk/>
          <pc:sldMk cId="914232217" sldId="270"/>
        </pc:sldMkLst>
        <pc:spChg chg="mod">
          <ac:chgData name="Michael Owczarek" userId="d9f0c8185603d174" providerId="LiveId" clId="{AD87EB5C-4CE3-4B23-A7AD-F613699AF019}" dt="2019-05-01T01:30:25.483" v="469" actId="20577"/>
          <ac:spMkLst>
            <pc:docMk/>
            <pc:sldMk cId="914232217" sldId="270"/>
            <ac:spMk id="3" creationId="{DB96D443-B3C4-4B6E-A44F-BF47E94B4A8C}"/>
          </ac:spMkLst>
        </pc:spChg>
      </pc:sldChg>
      <pc:sldChg chg="addSp delSp modSp add">
        <pc:chgData name="Michael Owczarek" userId="d9f0c8185603d174" providerId="LiveId" clId="{AD87EB5C-4CE3-4B23-A7AD-F613699AF019}" dt="2019-05-01T00:43:27.278" v="367" actId="5793"/>
        <pc:sldMkLst>
          <pc:docMk/>
          <pc:sldMk cId="532152410" sldId="280"/>
        </pc:sldMkLst>
        <pc:spChg chg="mod">
          <ac:chgData name="Michael Owczarek" userId="d9f0c8185603d174" providerId="LiveId" clId="{AD87EB5C-4CE3-4B23-A7AD-F613699AF019}" dt="2019-05-01T00:43:27.278" v="367" actId="5793"/>
          <ac:spMkLst>
            <pc:docMk/>
            <pc:sldMk cId="532152410" sldId="280"/>
            <ac:spMk id="2" creationId="{5F193A23-A719-4B44-BF5F-53FA4C264D29}"/>
          </ac:spMkLst>
        </pc:spChg>
        <pc:spChg chg="del">
          <ac:chgData name="Michael Owczarek" userId="d9f0c8185603d174" providerId="LiveId" clId="{AD87EB5C-4CE3-4B23-A7AD-F613699AF019}" dt="2019-04-30T01:50:20.418" v="36" actId="478"/>
          <ac:spMkLst>
            <pc:docMk/>
            <pc:sldMk cId="532152410" sldId="280"/>
            <ac:spMk id="3" creationId="{6634B749-2408-4560-84FB-46D53891FC11}"/>
          </ac:spMkLst>
        </pc:spChg>
        <pc:picChg chg="add mod">
          <ac:chgData name="Michael Owczarek" userId="d9f0c8185603d174" providerId="LiveId" clId="{AD87EB5C-4CE3-4B23-A7AD-F613699AF019}" dt="2019-04-30T01:51:20.592" v="41" actId="1076"/>
          <ac:picMkLst>
            <pc:docMk/>
            <pc:sldMk cId="532152410" sldId="280"/>
            <ac:picMk id="5" creationId="{EC4703E4-2DA2-49FF-BD3C-02E465EEE740}"/>
          </ac:picMkLst>
        </pc:picChg>
      </pc:sldChg>
      <pc:sldChg chg="addSp delSp modSp add ord">
        <pc:chgData name="Michael Owczarek" userId="d9f0c8185603d174" providerId="LiveId" clId="{AD87EB5C-4CE3-4B23-A7AD-F613699AF019}" dt="2019-05-01T00:43:22.760" v="359" actId="5793"/>
        <pc:sldMkLst>
          <pc:docMk/>
          <pc:sldMk cId="3093091692" sldId="281"/>
        </pc:sldMkLst>
        <pc:spChg chg="mod">
          <ac:chgData name="Michael Owczarek" userId="d9f0c8185603d174" providerId="LiveId" clId="{AD87EB5C-4CE3-4B23-A7AD-F613699AF019}" dt="2019-05-01T00:43:22.760" v="359" actId="5793"/>
          <ac:spMkLst>
            <pc:docMk/>
            <pc:sldMk cId="3093091692" sldId="281"/>
            <ac:spMk id="2" creationId="{5F193A23-A719-4B44-BF5F-53FA4C264D29}"/>
          </ac:spMkLst>
        </pc:spChg>
        <pc:picChg chg="add mod">
          <ac:chgData name="Michael Owczarek" userId="d9f0c8185603d174" providerId="LiveId" clId="{AD87EB5C-4CE3-4B23-A7AD-F613699AF019}" dt="2019-05-01T00:34:23.154" v="53" actId="1076"/>
          <ac:picMkLst>
            <pc:docMk/>
            <pc:sldMk cId="3093091692" sldId="281"/>
            <ac:picMk id="4" creationId="{B14F0192-E905-42C5-A125-4148A8CA9FFD}"/>
          </ac:picMkLst>
        </pc:picChg>
        <pc:picChg chg="del">
          <ac:chgData name="Michael Owczarek" userId="d9f0c8185603d174" providerId="LiveId" clId="{AD87EB5C-4CE3-4B23-A7AD-F613699AF019}" dt="2019-05-01T00:34:17.925" v="52" actId="478"/>
          <ac:picMkLst>
            <pc:docMk/>
            <pc:sldMk cId="3093091692" sldId="281"/>
            <ac:picMk id="5" creationId="{EC4703E4-2DA2-49FF-BD3C-02E465EEE740}"/>
          </ac:picMkLst>
        </pc:picChg>
      </pc:sldChg>
      <pc:sldChg chg="addSp delSp modSp add addCm modCm">
        <pc:chgData name="Michael Owczarek" userId="d9f0c8185603d174" providerId="LiveId" clId="{AD87EB5C-4CE3-4B23-A7AD-F613699AF019}" dt="2019-05-01T01:29:41.629" v="458" actId="1076"/>
        <pc:sldMkLst>
          <pc:docMk/>
          <pc:sldMk cId="1274426105" sldId="282"/>
        </pc:sldMkLst>
        <pc:spChg chg="mod">
          <ac:chgData name="Michael Owczarek" userId="d9f0c8185603d174" providerId="LiveId" clId="{AD87EB5C-4CE3-4B23-A7AD-F613699AF019}" dt="2019-05-01T00:36:54.326" v="183" actId="20577"/>
          <ac:spMkLst>
            <pc:docMk/>
            <pc:sldMk cId="1274426105" sldId="282"/>
            <ac:spMk id="2" creationId="{FCD332B9-3B6F-4DF5-9092-9BD71288EAEA}"/>
          </ac:spMkLst>
        </pc:spChg>
        <pc:spChg chg="del mod">
          <ac:chgData name="Michael Owczarek" userId="d9f0c8185603d174" providerId="LiveId" clId="{AD87EB5C-4CE3-4B23-A7AD-F613699AF019}" dt="2019-05-01T01:29:20.703" v="453" actId="478"/>
          <ac:spMkLst>
            <pc:docMk/>
            <pc:sldMk cId="1274426105" sldId="282"/>
            <ac:spMk id="3" creationId="{856DA6EA-9CC6-4E71-AA95-0C69730EE5F1}"/>
          </ac:spMkLst>
        </pc:spChg>
        <pc:spChg chg="add del mod">
          <ac:chgData name="Michael Owczarek" userId="d9f0c8185603d174" providerId="LiveId" clId="{AD87EB5C-4CE3-4B23-A7AD-F613699AF019}" dt="2019-05-01T01:29:25.226" v="454" actId="478"/>
          <ac:spMkLst>
            <pc:docMk/>
            <pc:sldMk cId="1274426105" sldId="282"/>
            <ac:spMk id="7" creationId="{20EAD11B-80FF-4684-A7A1-4ECAF88B8200}"/>
          </ac:spMkLst>
        </pc:spChg>
        <pc:picChg chg="add mod">
          <ac:chgData name="Michael Owczarek" userId="d9f0c8185603d174" providerId="LiveId" clId="{AD87EB5C-4CE3-4B23-A7AD-F613699AF019}" dt="2019-05-01T01:29:41.629" v="458" actId="1076"/>
          <ac:picMkLst>
            <pc:docMk/>
            <pc:sldMk cId="1274426105" sldId="282"/>
            <ac:picMk id="5" creationId="{AFC710EA-63E8-4532-BDE3-C4FCC2CD5EE4}"/>
          </ac:picMkLst>
        </pc:picChg>
      </pc:sldChg>
    </pc:docChg>
  </pc:docChgLst>
  <pc:docChgLst>
    <pc:chgData name="Guest User" providerId="Windows Live" clId="Web-{E4E869A1-BC32-441C-B440-3C254008629D}"/>
    <pc:docChg chg="modSld">
      <pc:chgData name="Guest User" userId="" providerId="Windows Live" clId="Web-{E4E869A1-BC32-441C-B440-3C254008629D}" dt="2019-04-30T01:26:55.153" v="20" actId="20577"/>
      <pc:docMkLst>
        <pc:docMk/>
      </pc:docMkLst>
      <pc:sldChg chg="modSp">
        <pc:chgData name="Guest User" userId="" providerId="Windows Live" clId="Web-{E4E869A1-BC32-441C-B440-3C254008629D}" dt="2019-04-30T01:26:55.153" v="19" actId="20577"/>
        <pc:sldMkLst>
          <pc:docMk/>
          <pc:sldMk cId="4049483982" sldId="269"/>
        </pc:sldMkLst>
        <pc:spChg chg="mod">
          <ac:chgData name="Guest User" userId="" providerId="Windows Live" clId="Web-{E4E869A1-BC32-441C-B440-3C254008629D}" dt="2019-04-30T01:26:55.153" v="19" actId="20577"/>
          <ac:spMkLst>
            <pc:docMk/>
            <pc:sldMk cId="4049483982" sldId="269"/>
            <ac:spMk id="3" creationId="{D5B898F0-D06F-4F53-AC9A-C7C8569A00FD}"/>
          </ac:spMkLst>
        </pc:spChg>
      </pc:sldChg>
    </pc:docChg>
  </pc:docChgLst>
  <pc:docChgLst>
    <pc:chgData name="Guest User" providerId="Windows Live" clId="Web-{4A1E82CD-5509-46DB-BEDD-E5228A5378EF}"/>
    <pc:docChg chg="addSld modSld">
      <pc:chgData name="Guest User" userId="" providerId="Windows Live" clId="Web-{4A1E82CD-5509-46DB-BEDD-E5228A5378EF}" dt="2019-04-26T03:54:22.811" v="754" actId="20577"/>
      <pc:docMkLst>
        <pc:docMk/>
      </pc:docMkLst>
      <pc:sldChg chg="modSp">
        <pc:chgData name="Guest User" userId="" providerId="Windows Live" clId="Web-{4A1E82CD-5509-46DB-BEDD-E5228A5378EF}" dt="2019-04-26T03:18:56.008" v="704" actId="20577"/>
        <pc:sldMkLst>
          <pc:docMk/>
          <pc:sldMk cId="3092252602" sldId="257"/>
        </pc:sldMkLst>
        <pc:spChg chg="mod">
          <ac:chgData name="Guest User" userId="" providerId="Windows Live" clId="Web-{4A1E82CD-5509-46DB-BEDD-E5228A5378EF}" dt="2019-04-26T03:18:56.008" v="704" actId="20577"/>
          <ac:spMkLst>
            <pc:docMk/>
            <pc:sldMk cId="3092252602" sldId="257"/>
            <ac:spMk id="3" creationId="{C5E68F04-E5BA-47F9-BEF9-594106F4CFDD}"/>
          </ac:spMkLst>
        </pc:spChg>
      </pc:sldChg>
      <pc:sldChg chg="addSp delSp modSp mod setBg setClrOvrMap">
        <pc:chgData name="Guest User" userId="" providerId="Windows Live" clId="Web-{4A1E82CD-5509-46DB-BEDD-E5228A5378EF}" dt="2019-04-26T02:44:20.118" v="36" actId="1076"/>
        <pc:sldMkLst>
          <pc:docMk/>
          <pc:sldMk cId="3334802260" sldId="260"/>
        </pc:sldMkLst>
        <pc:spChg chg="mod ord">
          <ac:chgData name="Guest User" userId="" providerId="Windows Live" clId="Web-{4A1E82CD-5509-46DB-BEDD-E5228A5378EF}" dt="2019-04-26T02:44:13.431" v="35" actId="1076"/>
          <ac:spMkLst>
            <pc:docMk/>
            <pc:sldMk cId="3334802260" sldId="260"/>
            <ac:spMk id="2" creationId="{92071676-E248-49B9-B2FB-6E9821FA875D}"/>
          </ac:spMkLst>
        </pc:spChg>
        <pc:spChg chg="add del">
          <ac:chgData name="Guest User" userId="" providerId="Windows Live" clId="Web-{4A1E82CD-5509-46DB-BEDD-E5228A5378EF}" dt="2019-04-26T02:42:45.180" v="13"/>
          <ac:spMkLst>
            <pc:docMk/>
            <pc:sldMk cId="3334802260" sldId="260"/>
            <ac:spMk id="9" creationId="{D706AE2E-B17B-43A3-84F8-9C0FE9466CD5}"/>
          </ac:spMkLst>
        </pc:spChg>
        <pc:spChg chg="add del">
          <ac:chgData name="Guest User" userId="" providerId="Windows Live" clId="Web-{4A1E82CD-5509-46DB-BEDD-E5228A5378EF}" dt="2019-04-26T02:42:35.227" v="11"/>
          <ac:spMkLst>
            <pc:docMk/>
            <pc:sldMk cId="3334802260" sldId="260"/>
            <ac:spMk id="66" creationId="{8B3F5CD4-CBC8-4A22-9DCC-0420CA28A09F}"/>
          </ac:spMkLst>
        </pc:spChg>
        <pc:spChg chg="add del">
          <ac:chgData name="Guest User" userId="" providerId="Windows Live" clId="Web-{4A1E82CD-5509-46DB-BEDD-E5228A5378EF}" dt="2019-04-26T02:42:52.743" v="15"/>
          <ac:spMkLst>
            <pc:docMk/>
            <pc:sldMk cId="3334802260" sldId="260"/>
            <ac:spMk id="69" creationId="{34106153-7990-4956-BD26-A04A030064E7}"/>
          </ac:spMkLst>
        </pc:spChg>
        <pc:spChg chg="add del">
          <ac:chgData name="Guest User" userId="" providerId="Windows Live" clId="Web-{4A1E82CD-5509-46DB-BEDD-E5228A5378EF}" dt="2019-04-26T02:43:48.868" v="31"/>
          <ac:spMkLst>
            <pc:docMk/>
            <pc:sldMk cId="3334802260" sldId="260"/>
            <ac:spMk id="73" creationId="{8B3F5CD4-CBC8-4A22-9DCC-0420CA28A09F}"/>
          </ac:spMkLst>
        </pc:spChg>
        <pc:spChg chg="add del">
          <ac:chgData name="Guest User" userId="" providerId="Windows Live" clId="Web-{4A1E82CD-5509-46DB-BEDD-E5228A5378EF}" dt="2019-04-26T02:42:45.180" v="13"/>
          <ac:spMkLst>
            <pc:docMk/>
            <pc:sldMk cId="3334802260" sldId="260"/>
            <ac:spMk id="126" creationId="{5B986EF0-8540-483D-9DDE-1F168FAAC78F}"/>
          </ac:spMkLst>
        </pc:spChg>
        <pc:spChg chg="add del">
          <ac:chgData name="Guest User" userId="" providerId="Windows Live" clId="Web-{4A1E82CD-5509-46DB-BEDD-E5228A5378EF}" dt="2019-04-26T02:42:52.743" v="15"/>
          <ac:spMkLst>
            <pc:docMk/>
            <pc:sldMk cId="3334802260" sldId="260"/>
            <ac:spMk id="128" creationId="{62B94F88-FD5B-4053-B143-DFF55CE44377}"/>
          </ac:spMkLst>
        </pc:spChg>
        <pc:spChg chg="add del">
          <ac:chgData name="Guest User" userId="" providerId="Windows Live" clId="Web-{4A1E82CD-5509-46DB-BEDD-E5228A5378EF}" dt="2019-04-26T02:43:29.681" v="25"/>
          <ac:spMkLst>
            <pc:docMk/>
            <pc:sldMk cId="3334802260" sldId="260"/>
            <ac:spMk id="136" creationId="{8B3F5CD4-CBC8-4A22-9DCC-0420CA28A09F}"/>
          </ac:spMkLst>
        </pc:spChg>
        <pc:spChg chg="add del">
          <ac:chgData name="Guest User" userId="" providerId="Windows Live" clId="Web-{4A1E82CD-5509-46DB-BEDD-E5228A5378EF}" dt="2019-04-26T02:43:42.306" v="27"/>
          <ac:spMkLst>
            <pc:docMk/>
            <pc:sldMk cId="3334802260" sldId="260"/>
            <ac:spMk id="196" creationId="{62B94F88-FD5B-4053-B143-DFF55CE44377}"/>
          </ac:spMkLst>
        </pc:spChg>
        <pc:spChg chg="add del">
          <ac:chgData name="Guest User" userId="" providerId="Windows Live" clId="Web-{4A1E82CD-5509-46DB-BEDD-E5228A5378EF}" dt="2019-04-26T02:43:42.306" v="27"/>
          <ac:spMkLst>
            <pc:docMk/>
            <pc:sldMk cId="3334802260" sldId="260"/>
            <ac:spMk id="204" creationId="{34106153-7990-4956-BD26-A04A030064E7}"/>
          </ac:spMkLst>
        </pc:spChg>
        <pc:grpChg chg="add del">
          <ac:chgData name="Guest User" userId="" providerId="Windows Live" clId="Web-{4A1E82CD-5509-46DB-BEDD-E5228A5378EF}" dt="2019-04-26T02:42:45.180" v="13"/>
          <ac:grpSpMkLst>
            <pc:docMk/>
            <pc:sldMk cId="3334802260" sldId="260"/>
            <ac:grpSpMk id="6" creationId="{AB86F577-8905-4B21-8AF3-C1BB3433775D}"/>
          </ac:grpSpMkLst>
        </pc:grpChg>
        <pc:grpChg chg="add del">
          <ac:chgData name="Guest User" userId="" providerId="Windows Live" clId="Web-{4A1E82CD-5509-46DB-BEDD-E5228A5378EF}" dt="2019-04-26T02:42:35.227" v="11"/>
          <ac:grpSpMkLst>
            <pc:docMk/>
            <pc:sldMk cId="3334802260" sldId="260"/>
            <ac:grpSpMk id="10" creationId="{9795E515-5F57-431F-9A0D-3A0419DF7572}"/>
          </ac:grpSpMkLst>
        </pc:grpChg>
        <pc:grpChg chg="add del">
          <ac:chgData name="Guest User" userId="" providerId="Windows Live" clId="Web-{4A1E82CD-5509-46DB-BEDD-E5228A5378EF}" dt="2019-04-26T02:42:52.743" v="15"/>
          <ac:grpSpMkLst>
            <pc:docMk/>
            <pc:sldMk cId="3334802260" sldId="260"/>
            <ac:grpSpMk id="67" creationId="{AB86F577-8905-4B21-8AF3-C1BB3433775D}"/>
          </ac:grpSpMkLst>
        </pc:grpChg>
        <pc:grpChg chg="add del">
          <ac:chgData name="Guest User" userId="" providerId="Windows Live" clId="Web-{4A1E82CD-5509-46DB-BEDD-E5228A5378EF}" dt="2019-04-26T02:42:45.180" v="13"/>
          <ac:grpSpMkLst>
            <pc:docMk/>
            <pc:sldMk cId="3334802260" sldId="260"/>
            <ac:grpSpMk id="68" creationId="{CEFFB8CF-3E94-42D7-849C-841E7744B2C9}"/>
          </ac:grpSpMkLst>
        </pc:grpChg>
        <pc:grpChg chg="add del">
          <ac:chgData name="Guest User" userId="" providerId="Windows Live" clId="Web-{4A1E82CD-5509-46DB-BEDD-E5228A5378EF}" dt="2019-04-26T02:42:52.743" v="15"/>
          <ac:grpSpMkLst>
            <pc:docMk/>
            <pc:sldMk cId="3334802260" sldId="260"/>
            <ac:grpSpMk id="70" creationId="{866FCB64-0A37-46EB-8A9B-EC0C4C000AA4}"/>
          </ac:grpSpMkLst>
        </pc:grpChg>
        <pc:grpChg chg="add del">
          <ac:chgData name="Guest User" userId="" providerId="Windows Live" clId="Web-{4A1E82CD-5509-46DB-BEDD-E5228A5378EF}" dt="2019-04-26T02:43:48.868" v="31"/>
          <ac:grpSpMkLst>
            <pc:docMk/>
            <pc:sldMk cId="3334802260" sldId="260"/>
            <ac:grpSpMk id="72" creationId="{9795E515-5F57-431F-9A0D-3A0419DF7572}"/>
          </ac:grpSpMkLst>
        </pc:grpChg>
        <pc:grpChg chg="add del">
          <ac:chgData name="Guest User" userId="" providerId="Windows Live" clId="Web-{4A1E82CD-5509-46DB-BEDD-E5228A5378EF}" dt="2019-04-26T02:43:42.306" v="27"/>
          <ac:grpSpMkLst>
            <pc:docMk/>
            <pc:sldMk cId="3334802260" sldId="260"/>
            <ac:grpSpMk id="76" creationId="{AB86F577-8905-4B21-8AF3-C1BB3433775D}"/>
          </ac:grpSpMkLst>
        </pc:grpChg>
        <pc:grpChg chg="add del">
          <ac:chgData name="Guest User" userId="" providerId="Windows Live" clId="Web-{4A1E82CD-5509-46DB-BEDD-E5228A5378EF}" dt="2019-04-26T02:43:29.681" v="25"/>
          <ac:grpSpMkLst>
            <pc:docMk/>
            <pc:sldMk cId="3334802260" sldId="260"/>
            <ac:grpSpMk id="80" creationId="{9795E515-5F57-431F-9A0D-3A0419DF7572}"/>
          </ac:grpSpMkLst>
        </pc:grpChg>
        <pc:grpChg chg="add del">
          <ac:chgData name="Guest User" userId="" providerId="Windows Live" clId="Web-{4A1E82CD-5509-46DB-BEDD-E5228A5378EF}" dt="2019-04-26T02:42:58.149" v="17"/>
          <ac:grpSpMkLst>
            <pc:docMk/>
            <pc:sldMk cId="3334802260" sldId="260"/>
            <ac:grpSpMk id="94" creationId="{9795E515-5F57-431F-9A0D-3A0419DF7572}"/>
          </ac:grpSpMkLst>
        </pc:grpChg>
        <pc:grpChg chg="add del">
          <ac:chgData name="Guest User" userId="" providerId="Windows Live" clId="Web-{4A1E82CD-5509-46DB-BEDD-E5228A5378EF}" dt="2019-04-26T02:42:58.149" v="17"/>
          <ac:grpSpMkLst>
            <pc:docMk/>
            <pc:sldMk cId="3334802260" sldId="260"/>
            <ac:grpSpMk id="95" creationId="{AD579530-1077-46B3-BD5C-81BB270A1D5B}"/>
          </ac:grpSpMkLst>
        </pc:grpChg>
        <pc:grpChg chg="add del">
          <ac:chgData name="Guest User" userId="" providerId="Windows Live" clId="Web-{4A1E82CD-5509-46DB-BEDD-E5228A5378EF}" dt="2019-04-26T02:42:58.149" v="17"/>
          <ac:grpSpMkLst>
            <pc:docMk/>
            <pc:sldMk cId="3334802260" sldId="260"/>
            <ac:grpSpMk id="98" creationId="{83F79A5F-63B5-4802-B39B-BF0F89DDDA15}"/>
          </ac:grpSpMkLst>
        </pc:grpChg>
        <pc:grpChg chg="add del">
          <ac:chgData name="Guest User" userId="" providerId="Windows Live" clId="Web-{4A1E82CD-5509-46DB-BEDD-E5228A5378EF}" dt="2019-04-26T02:43:05.337" v="19"/>
          <ac:grpSpMkLst>
            <pc:docMk/>
            <pc:sldMk cId="3334802260" sldId="260"/>
            <ac:grpSpMk id="99" creationId="{ED8042C1-215E-4C21-BB6B-38C5EE46944D}"/>
          </ac:grpSpMkLst>
        </pc:grpChg>
        <pc:grpChg chg="add del">
          <ac:chgData name="Guest User" userId="" providerId="Windows Live" clId="Web-{4A1E82CD-5509-46DB-BEDD-E5228A5378EF}" dt="2019-04-26T02:43:05.337" v="19"/>
          <ac:grpSpMkLst>
            <pc:docMk/>
            <pc:sldMk cId="3334802260" sldId="260"/>
            <ac:grpSpMk id="111" creationId="{9795E515-5F57-431F-9A0D-3A0419DF7572}"/>
          </ac:grpSpMkLst>
        </pc:grpChg>
        <pc:grpChg chg="add del">
          <ac:chgData name="Guest User" userId="" providerId="Windows Live" clId="Web-{4A1E82CD-5509-46DB-BEDD-E5228A5378EF}" dt="2019-04-26T02:43:05.337" v="19"/>
          <ac:grpSpMkLst>
            <pc:docMk/>
            <pc:sldMk cId="3334802260" sldId="260"/>
            <ac:grpSpMk id="112" creationId="{EF58D138-35FF-4A3E-9FCD-A6044FD3CB63}"/>
          </ac:grpSpMkLst>
        </pc:grpChg>
        <pc:grpChg chg="add del">
          <ac:chgData name="Guest User" userId="" providerId="Windows Live" clId="Web-{4A1E82CD-5509-46DB-BEDD-E5228A5378EF}" dt="2019-04-26T02:43:05.337" v="19"/>
          <ac:grpSpMkLst>
            <pc:docMk/>
            <pc:sldMk cId="3334802260" sldId="260"/>
            <ac:grpSpMk id="115" creationId="{B6B0FEEE-81F6-4CFD-9F19-7422C2BBB738}"/>
          </ac:grpSpMkLst>
        </pc:grpChg>
        <pc:grpChg chg="add del">
          <ac:chgData name="Guest User" userId="" providerId="Windows Live" clId="Web-{4A1E82CD-5509-46DB-BEDD-E5228A5378EF}" dt="2019-04-26T02:43:42.306" v="27"/>
          <ac:grpSpMkLst>
            <pc:docMk/>
            <pc:sldMk cId="3334802260" sldId="260"/>
            <ac:grpSpMk id="140" creationId="{866FCB64-0A37-46EB-8A9B-EC0C4C000AA4}"/>
          </ac:grpSpMkLst>
        </pc:grpChg>
        <pc:picChg chg="add mod">
          <ac:chgData name="Guest User" userId="" providerId="Windows Live" clId="Web-{4A1E82CD-5509-46DB-BEDD-E5228A5378EF}" dt="2019-04-26T02:44:20.118" v="36" actId="1076"/>
          <ac:picMkLst>
            <pc:docMk/>
            <pc:sldMk cId="3334802260" sldId="260"/>
            <ac:picMk id="3" creationId="{11BF405E-7C34-4C77-AB32-20ECB4D6A545}"/>
          </ac:picMkLst>
        </pc:picChg>
        <pc:picChg chg="del">
          <ac:chgData name="Guest User" userId="" providerId="Windows Live" clId="Web-{4A1E82CD-5509-46DB-BEDD-E5228A5378EF}" dt="2019-04-26T02:41:44.758" v="2"/>
          <ac:picMkLst>
            <pc:docMk/>
            <pc:sldMk cId="3334802260" sldId="260"/>
            <ac:picMk id="4" creationId="{6D728B91-1CFE-438B-8BB0-9A732160C70B}"/>
          </ac:picMkLst>
        </pc:picChg>
        <pc:picChg chg="add del">
          <ac:chgData name="Guest User" userId="" providerId="Windows Live" clId="Web-{4A1E82CD-5509-46DB-BEDD-E5228A5378EF}" dt="2019-04-26T02:42:45.180" v="13"/>
          <ac:picMkLst>
            <pc:docMk/>
            <pc:sldMk cId="3334802260" sldId="260"/>
            <ac:picMk id="5" creationId="{678E285C-BE9E-45B7-A3EE-B9792DAE9917}"/>
          </ac:picMkLst>
        </pc:picChg>
        <pc:picChg chg="add del">
          <ac:chgData name="Guest User" userId="" providerId="Windows Live" clId="Web-{4A1E82CD-5509-46DB-BEDD-E5228A5378EF}" dt="2019-04-26T02:42:35.227" v="11"/>
          <ac:picMkLst>
            <pc:docMk/>
            <pc:sldMk cId="3334802260" sldId="260"/>
            <ac:picMk id="8" creationId="{50C065C3-0FE3-4452-B765-CB05BBB2A983}"/>
          </ac:picMkLst>
        </pc:picChg>
        <pc:picChg chg="add del">
          <ac:chgData name="Guest User" userId="" providerId="Windows Live" clId="Web-{4A1E82CD-5509-46DB-BEDD-E5228A5378EF}" dt="2019-04-26T02:42:52.743" v="15"/>
          <ac:picMkLst>
            <pc:docMk/>
            <pc:sldMk cId="3334802260" sldId="260"/>
            <ac:picMk id="65" creationId="{678E285C-BE9E-45B7-A3EE-B9792DAE9917}"/>
          </ac:picMkLst>
        </pc:picChg>
        <pc:picChg chg="add del">
          <ac:chgData name="Guest User" userId="" providerId="Windows Live" clId="Web-{4A1E82CD-5509-46DB-BEDD-E5228A5378EF}" dt="2019-04-26T02:43:48.868" v="31"/>
          <ac:picMkLst>
            <pc:docMk/>
            <pc:sldMk cId="3334802260" sldId="260"/>
            <ac:picMk id="71" creationId="{50C065C3-0FE3-4452-B765-CB05BBB2A983}"/>
          </ac:picMkLst>
        </pc:picChg>
        <pc:picChg chg="add del">
          <ac:chgData name="Guest User" userId="" providerId="Windows Live" clId="Web-{4A1E82CD-5509-46DB-BEDD-E5228A5378EF}" dt="2019-04-26T02:43:42.306" v="27"/>
          <ac:picMkLst>
            <pc:docMk/>
            <pc:sldMk cId="3334802260" sldId="260"/>
            <ac:picMk id="75" creationId="{678E285C-BE9E-45B7-A3EE-B9792DAE9917}"/>
          </ac:picMkLst>
        </pc:picChg>
        <pc:picChg chg="add del">
          <ac:chgData name="Guest User" userId="" providerId="Windows Live" clId="Web-{4A1E82CD-5509-46DB-BEDD-E5228A5378EF}" dt="2019-04-26T02:43:29.681" v="25"/>
          <ac:picMkLst>
            <pc:docMk/>
            <pc:sldMk cId="3334802260" sldId="260"/>
            <ac:picMk id="78" creationId="{50C065C3-0FE3-4452-B765-CB05BBB2A983}"/>
          </ac:picMkLst>
        </pc:picChg>
        <pc:picChg chg="add del">
          <ac:chgData name="Guest User" userId="" providerId="Windows Live" clId="Web-{4A1E82CD-5509-46DB-BEDD-E5228A5378EF}" dt="2019-04-26T02:42:58.149" v="17"/>
          <ac:picMkLst>
            <pc:docMk/>
            <pc:sldMk cId="3334802260" sldId="260"/>
            <ac:picMk id="93" creationId="{50C065C3-0FE3-4452-B765-CB05BBB2A983}"/>
          </ac:picMkLst>
        </pc:picChg>
        <pc:picChg chg="add del">
          <ac:chgData name="Guest User" userId="" providerId="Windows Live" clId="Web-{4A1E82CD-5509-46DB-BEDD-E5228A5378EF}" dt="2019-04-26T02:43:05.337" v="19"/>
          <ac:picMkLst>
            <pc:docMk/>
            <pc:sldMk cId="3334802260" sldId="260"/>
            <ac:picMk id="110" creationId="{50C065C3-0FE3-4452-B765-CB05BBB2A983}"/>
          </ac:picMkLst>
        </pc:picChg>
        <pc:picChg chg="add del">
          <ac:chgData name="Guest User" userId="" providerId="Windows Live" clId="Web-{4A1E82CD-5509-46DB-BEDD-E5228A5378EF}" dt="2019-04-26T02:42:45.180" v="13"/>
          <ac:picMkLst>
            <pc:docMk/>
            <pc:sldMk cId="3334802260" sldId="260"/>
            <ac:picMk id="124" creationId="{3631D3C9-4C1D-4B3A-A737-E6E780042405}"/>
          </ac:picMkLst>
        </pc:picChg>
        <pc:picChg chg="add del">
          <ac:chgData name="Guest User" userId="" providerId="Windows Live" clId="Web-{4A1E82CD-5509-46DB-BEDD-E5228A5378EF}" dt="2019-04-26T02:42:52.743" v="15"/>
          <ac:picMkLst>
            <pc:docMk/>
            <pc:sldMk cId="3334802260" sldId="260"/>
            <ac:picMk id="125" creationId="{BDEA11A5-20BA-4650-A324-47C0465FF5A4}"/>
          </ac:picMkLst>
        </pc:picChg>
        <pc:picChg chg="add del">
          <ac:chgData name="Guest User" userId="" providerId="Windows Live" clId="Web-{4A1E82CD-5509-46DB-BEDD-E5228A5378EF}" dt="2019-04-26T02:43:42.306" v="27"/>
          <ac:picMkLst>
            <pc:docMk/>
            <pc:sldMk cId="3334802260" sldId="260"/>
            <ac:picMk id="138" creationId="{BDEA11A5-20BA-4650-A324-47C0465FF5A4}"/>
          </ac:picMkLst>
        </pc:picChg>
      </pc:sldChg>
      <pc:sldChg chg="modSp new">
        <pc:chgData name="Guest User" userId="" providerId="Windows Live" clId="Web-{4A1E82CD-5509-46DB-BEDD-E5228A5378EF}" dt="2019-04-26T03:54:19.983" v="752" actId="20577"/>
        <pc:sldMkLst>
          <pc:docMk/>
          <pc:sldMk cId="3005074793" sldId="276"/>
        </pc:sldMkLst>
        <pc:spChg chg="mod">
          <ac:chgData name="Guest User" userId="" providerId="Windows Live" clId="Web-{4A1E82CD-5509-46DB-BEDD-E5228A5378EF}" dt="2019-04-26T03:47:30.591" v="730" actId="20577"/>
          <ac:spMkLst>
            <pc:docMk/>
            <pc:sldMk cId="3005074793" sldId="276"/>
            <ac:spMk id="2" creationId="{014CC717-4942-4747-8D1E-6ABAFD179009}"/>
          </ac:spMkLst>
        </pc:spChg>
        <pc:spChg chg="mod">
          <ac:chgData name="Guest User" userId="" providerId="Windows Live" clId="Web-{4A1E82CD-5509-46DB-BEDD-E5228A5378EF}" dt="2019-04-26T03:54:19.983" v="752" actId="20577"/>
          <ac:spMkLst>
            <pc:docMk/>
            <pc:sldMk cId="3005074793" sldId="276"/>
            <ac:spMk id="3" creationId="{A2B8FCEE-48AB-4097-B930-23A10CD35F7E}"/>
          </ac:spMkLst>
        </pc:spChg>
      </pc:sldChg>
    </pc:docChg>
  </pc:docChgLst>
  <pc:docChgLst>
    <pc:chgData name="Guest User" providerId="Windows Live" clId="Web-{126BA393-7574-4F60-B507-38630054E870}"/>
    <pc:docChg chg="modSld">
      <pc:chgData name="Guest User" userId="" providerId="Windows Live" clId="Web-{126BA393-7574-4F60-B507-38630054E870}" dt="2019-04-29T12:00:35.999" v="50" actId="20577"/>
      <pc:docMkLst>
        <pc:docMk/>
      </pc:docMkLst>
      <pc:sldChg chg="modSp">
        <pc:chgData name="Guest User" userId="" providerId="Windows Live" clId="Web-{126BA393-7574-4F60-B507-38630054E870}" dt="2019-04-29T12:00:35.999" v="49" actId="20577"/>
        <pc:sldMkLst>
          <pc:docMk/>
          <pc:sldMk cId="3092252602" sldId="257"/>
        </pc:sldMkLst>
        <pc:spChg chg="mod">
          <ac:chgData name="Guest User" userId="" providerId="Windows Live" clId="Web-{126BA393-7574-4F60-B507-38630054E870}" dt="2019-04-29T12:00:35.999" v="49" actId="20577"/>
          <ac:spMkLst>
            <pc:docMk/>
            <pc:sldMk cId="3092252602" sldId="257"/>
            <ac:spMk id="3" creationId="{C5E68F04-E5BA-47F9-BEF9-594106F4CFDD}"/>
          </ac:spMkLst>
        </pc:spChg>
      </pc:sldChg>
      <pc:sldChg chg="modSp">
        <pc:chgData name="Guest User" userId="" providerId="Windows Live" clId="Web-{126BA393-7574-4F60-B507-38630054E870}" dt="2019-04-29T11:59:27.735" v="11"/>
        <pc:sldMkLst>
          <pc:docMk/>
          <pc:sldMk cId="3071110150" sldId="268"/>
        </pc:sldMkLst>
        <pc:graphicFrameChg chg="mod modGraphic">
          <ac:chgData name="Guest User" userId="" providerId="Windows Live" clId="Web-{126BA393-7574-4F60-B507-38630054E870}" dt="2019-04-29T11:59:27.735" v="11"/>
          <ac:graphicFrameMkLst>
            <pc:docMk/>
            <pc:sldMk cId="3071110150" sldId="268"/>
            <ac:graphicFrameMk id="4" creationId="{FE74491C-0C4E-4E74-BB9F-2CE80E89F116}"/>
          </ac:graphicFrameMkLst>
        </pc:graphicFrameChg>
      </pc:sldChg>
    </pc:docChg>
  </pc:docChgLst>
  <pc:docChgLst>
    <pc:chgData name="Michael Owczarek" userId="d9f0c8185603d174" providerId="LiveId" clId="{4C1EA5A7-910C-418E-9421-4616E829181C}"/>
    <pc:docChg chg="undo custSel mod modSld modMainMaster">
      <pc:chgData name="Michael Owczarek" userId="d9f0c8185603d174" providerId="LiveId" clId="{4C1EA5A7-910C-418E-9421-4616E829181C}" dt="2019-05-31T00:43:14.758" v="21"/>
      <pc:docMkLst>
        <pc:docMk/>
      </pc:docMkLst>
      <pc:sldChg chg="delSp modSp delDesignElem">
        <pc:chgData name="Michael Owczarek" userId="d9f0c8185603d174" providerId="LiveId" clId="{4C1EA5A7-910C-418E-9421-4616E829181C}" dt="2019-05-31T00:41:59.701" v="16"/>
        <pc:sldMkLst>
          <pc:docMk/>
          <pc:sldMk cId="1681024670" sldId="256"/>
        </pc:sldMkLst>
        <pc:grpChg chg="del">
          <ac:chgData name="Michael Owczarek" userId="d9f0c8185603d174" providerId="LiveId" clId="{4C1EA5A7-910C-418E-9421-4616E829181C}" dt="2019-05-31T00:41:59.701" v="16"/>
          <ac:grpSpMkLst>
            <pc:docMk/>
            <pc:sldMk cId="1681024670" sldId="256"/>
            <ac:grpSpMk id="73" creationId="{096A8A5D-137F-4A8A-9811-F7A867F02E3F}"/>
          </ac:grpSpMkLst>
        </pc:grpChg>
        <pc:grpChg chg="del">
          <ac:chgData name="Michael Owczarek" userId="d9f0c8185603d174" providerId="LiveId" clId="{4C1EA5A7-910C-418E-9421-4616E829181C}" dt="2019-05-31T00:41:59.701" v="16"/>
          <ac:grpSpMkLst>
            <pc:docMk/>
            <pc:sldMk cId="1681024670" sldId="256"/>
            <ac:grpSpMk id="77" creationId="{0FA686C7-6B08-416F-AEF3-C204079363A8}"/>
          </ac:grpSpMkLst>
        </pc:grpChg>
        <pc:grpChg chg="del">
          <ac:chgData name="Michael Owczarek" userId="d9f0c8185603d174" providerId="LiveId" clId="{4C1EA5A7-910C-418E-9421-4616E829181C}" dt="2019-05-31T00:41:59.701" v="16"/>
          <ac:grpSpMkLst>
            <pc:docMk/>
            <pc:sldMk cId="1681024670" sldId="256"/>
            <ac:grpSpMk id="133" creationId="{4C78E281-F596-4ECB-979A-89D89452AAD7}"/>
          </ac:grpSpMkLst>
        </pc:grpChg>
        <pc:picChg chg="mod">
          <ac:chgData name="Michael Owczarek" userId="d9f0c8185603d174" providerId="LiveId" clId="{4C1EA5A7-910C-418E-9421-4616E829181C}" dt="2019-05-31T00:41:52.276" v="0" actId="1076"/>
          <ac:picMkLst>
            <pc:docMk/>
            <pc:sldMk cId="1681024670" sldId="256"/>
            <ac:picMk id="4" creationId="{CBC2B390-85E6-4BE7-A596-90E678E718B3}"/>
          </ac:picMkLst>
        </pc:picChg>
      </pc:sldChg>
      <pc:sldChg chg="delSp delDesignElem">
        <pc:chgData name="Michael Owczarek" userId="d9f0c8185603d174" providerId="LiveId" clId="{4C1EA5A7-910C-418E-9421-4616E829181C}" dt="2019-05-31T00:41:59.701" v="16"/>
        <pc:sldMkLst>
          <pc:docMk/>
          <pc:sldMk cId="3092252602" sldId="257"/>
        </pc:sldMkLst>
        <pc:spChg chg="del">
          <ac:chgData name="Michael Owczarek" userId="d9f0c8185603d174" providerId="LiveId" clId="{4C1EA5A7-910C-418E-9421-4616E829181C}" dt="2019-05-31T00:41:59.701" v="16"/>
          <ac:spMkLst>
            <pc:docMk/>
            <pc:sldMk cId="3092252602" sldId="257"/>
            <ac:spMk id="8" creationId="{E978A47D-4F17-40FE-AB70-7AF78A9575EB}"/>
          </ac:spMkLst>
        </pc:spChg>
        <pc:grpChg chg="del">
          <ac:chgData name="Michael Owczarek" userId="d9f0c8185603d174" providerId="LiveId" clId="{4C1EA5A7-910C-418E-9421-4616E829181C}" dt="2019-05-31T00:41:59.701" v="16"/>
          <ac:grpSpMkLst>
            <pc:docMk/>
            <pc:sldMk cId="3092252602" sldId="257"/>
            <ac:grpSpMk id="10" creationId="{85BE3A7E-6A3F-401E-A025-BBB8FDB8DD30}"/>
          </ac:grpSpMkLst>
        </pc:grpChg>
        <pc:grpChg chg="del">
          <ac:chgData name="Michael Owczarek" userId="d9f0c8185603d174" providerId="LiveId" clId="{4C1EA5A7-910C-418E-9421-4616E829181C}" dt="2019-05-31T00:41:59.701" v="16"/>
          <ac:grpSpMkLst>
            <pc:docMk/>
            <pc:sldMk cId="3092252602" sldId="257"/>
            <ac:grpSpMk id="41" creationId="{F4E035BE-9FF4-43D3-BC25-CF582D7FF85E}"/>
          </ac:grpSpMkLst>
        </pc:grpChg>
        <pc:cxnChg chg="del">
          <ac:chgData name="Michael Owczarek" userId="d9f0c8185603d174" providerId="LiveId" clId="{4C1EA5A7-910C-418E-9421-4616E829181C}" dt="2019-05-31T00:41:59.701" v="16"/>
          <ac:cxnSpMkLst>
            <pc:docMk/>
            <pc:sldMk cId="3092252602" sldId="257"/>
            <ac:cxnSpMk id="39" creationId="{085ECEC0-FF5D-4348-92C7-1EA7C61E770C}"/>
          </ac:cxnSpMkLst>
        </pc:cxnChg>
      </pc:sldChg>
      <pc:sldChg chg="delSp delDesignElem">
        <pc:chgData name="Michael Owczarek" userId="d9f0c8185603d174" providerId="LiveId" clId="{4C1EA5A7-910C-418E-9421-4616E829181C}" dt="2019-05-31T00:41:59.701" v="16"/>
        <pc:sldMkLst>
          <pc:docMk/>
          <pc:sldMk cId="96938829" sldId="261"/>
        </pc:sldMkLst>
        <pc:spChg chg="del">
          <ac:chgData name="Michael Owczarek" userId="d9f0c8185603d174" providerId="LiveId" clId="{4C1EA5A7-910C-418E-9421-4616E829181C}" dt="2019-05-31T00:41:59.701" v="16"/>
          <ac:spMkLst>
            <pc:docMk/>
            <pc:sldMk cId="96938829" sldId="261"/>
            <ac:spMk id="13" creationId="{E704FA00-F5B1-4BF3-BFB2-F832D367024B}"/>
          </ac:spMkLst>
        </pc:spChg>
      </pc:sldChg>
      <pc:sldChg chg="delSp delDesignElem">
        <pc:chgData name="Michael Owczarek" userId="d9f0c8185603d174" providerId="LiveId" clId="{4C1EA5A7-910C-418E-9421-4616E829181C}" dt="2019-05-31T00:41:59.701" v="16"/>
        <pc:sldMkLst>
          <pc:docMk/>
          <pc:sldMk cId="3904012331" sldId="262"/>
        </pc:sldMkLst>
        <pc:spChg chg="del">
          <ac:chgData name="Michael Owczarek" userId="d9f0c8185603d174" providerId="LiveId" clId="{4C1EA5A7-910C-418E-9421-4616E829181C}" dt="2019-05-31T00:41:59.701" v="16"/>
          <ac:spMkLst>
            <pc:docMk/>
            <pc:sldMk cId="3904012331" sldId="262"/>
            <ac:spMk id="8" creationId="{E978A47D-4F17-40FE-AB70-7AF78A9575EB}"/>
          </ac:spMkLst>
        </pc:spChg>
        <pc:grpChg chg="del">
          <ac:chgData name="Michael Owczarek" userId="d9f0c8185603d174" providerId="LiveId" clId="{4C1EA5A7-910C-418E-9421-4616E829181C}" dt="2019-05-31T00:41:59.701" v="16"/>
          <ac:grpSpMkLst>
            <pc:docMk/>
            <pc:sldMk cId="3904012331" sldId="262"/>
            <ac:grpSpMk id="10" creationId="{85BE3A7E-6A3F-401E-A025-BBB8FDB8DD30}"/>
          </ac:grpSpMkLst>
        </pc:grpChg>
        <pc:grpChg chg="del">
          <ac:chgData name="Michael Owczarek" userId="d9f0c8185603d174" providerId="LiveId" clId="{4C1EA5A7-910C-418E-9421-4616E829181C}" dt="2019-05-31T00:41:59.701" v="16"/>
          <ac:grpSpMkLst>
            <pc:docMk/>
            <pc:sldMk cId="3904012331" sldId="262"/>
            <ac:grpSpMk id="41" creationId="{F4E035BE-9FF4-43D3-BC25-CF582D7FF85E}"/>
          </ac:grpSpMkLst>
        </pc:grpChg>
        <pc:cxnChg chg="del">
          <ac:chgData name="Michael Owczarek" userId="d9f0c8185603d174" providerId="LiveId" clId="{4C1EA5A7-910C-418E-9421-4616E829181C}" dt="2019-05-31T00:41:59.701" v="16"/>
          <ac:cxnSpMkLst>
            <pc:docMk/>
            <pc:sldMk cId="3904012331" sldId="262"/>
            <ac:cxnSpMk id="39" creationId="{085ECEC0-FF5D-4348-92C7-1EA7C61E770C}"/>
          </ac:cxnSpMkLst>
        </pc:cxnChg>
      </pc:sldChg>
      <pc:sldChg chg="delSp delDesignElem">
        <pc:chgData name="Michael Owczarek" userId="d9f0c8185603d174" providerId="LiveId" clId="{4C1EA5A7-910C-418E-9421-4616E829181C}" dt="2019-05-31T00:41:59.701" v="16"/>
        <pc:sldMkLst>
          <pc:docMk/>
          <pc:sldMk cId="1889948623" sldId="266"/>
        </pc:sldMkLst>
        <pc:spChg chg="del">
          <ac:chgData name="Michael Owczarek" userId="d9f0c8185603d174" providerId="LiveId" clId="{4C1EA5A7-910C-418E-9421-4616E829181C}" dt="2019-05-31T00:41:59.701" v="16"/>
          <ac:spMkLst>
            <pc:docMk/>
            <pc:sldMk cId="1889948623" sldId="266"/>
            <ac:spMk id="10" creationId="{54B9C16B-AC4A-44ED-9075-F76549B46E7C}"/>
          </ac:spMkLst>
        </pc:spChg>
        <pc:spChg chg="del">
          <ac:chgData name="Michael Owczarek" userId="d9f0c8185603d174" providerId="LiveId" clId="{4C1EA5A7-910C-418E-9421-4616E829181C}" dt="2019-05-31T00:41:59.701" v="16"/>
          <ac:spMkLst>
            <pc:docMk/>
            <pc:sldMk cId="1889948623" sldId="266"/>
            <ac:spMk id="43" creationId="{B53044DC-4918-43DA-B49D-91673C6C9485}"/>
          </ac:spMkLst>
        </pc:spChg>
        <pc:grpChg chg="del">
          <ac:chgData name="Michael Owczarek" userId="d9f0c8185603d174" providerId="LiveId" clId="{4C1EA5A7-910C-418E-9421-4616E829181C}" dt="2019-05-31T00:41:59.701" v="16"/>
          <ac:grpSpMkLst>
            <pc:docMk/>
            <pc:sldMk cId="1889948623" sldId="266"/>
            <ac:grpSpMk id="12" creationId="{62A2FEB6-F419-4684-9ABC-9E32E012E8B7}"/>
          </ac:grpSpMkLst>
        </pc:grpChg>
        <pc:grpChg chg="del">
          <ac:chgData name="Michael Owczarek" userId="d9f0c8185603d174" providerId="LiveId" clId="{4C1EA5A7-910C-418E-9421-4616E829181C}" dt="2019-05-31T00:41:59.701" v="16"/>
          <ac:grpSpMkLst>
            <pc:docMk/>
            <pc:sldMk cId="1889948623" sldId="266"/>
            <ac:grpSpMk id="45" creationId="{1DCE6B36-1420-43AB-86CF-4E653A517B9C}"/>
          </ac:grpSpMkLst>
        </pc:grpChg>
        <pc:picChg chg="del">
          <ac:chgData name="Michael Owczarek" userId="d9f0c8185603d174" providerId="LiveId" clId="{4C1EA5A7-910C-418E-9421-4616E829181C}" dt="2019-05-31T00:41:59.701" v="16"/>
          <ac:picMkLst>
            <pc:docMk/>
            <pc:sldMk cId="1889948623" sldId="266"/>
            <ac:picMk id="41" creationId="{3E94A106-9341-485C-9057-9D62B2BD083F}"/>
          </ac:picMkLst>
        </pc:picChg>
        <pc:picChg chg="del">
          <ac:chgData name="Michael Owczarek" userId="d9f0c8185603d174" providerId="LiveId" clId="{4C1EA5A7-910C-418E-9421-4616E829181C}" dt="2019-05-31T00:41:59.701" v="16"/>
          <ac:picMkLst>
            <pc:docMk/>
            <pc:sldMk cId="1889948623" sldId="266"/>
            <ac:picMk id="74" creationId="{9BE36DBF-0333-4D36-A5BF-81FDA2406FE9}"/>
          </ac:picMkLst>
        </pc:picChg>
      </pc:sldChg>
      <pc:sldChg chg="delSp delDesignElem">
        <pc:chgData name="Michael Owczarek" userId="d9f0c8185603d174" providerId="LiveId" clId="{4C1EA5A7-910C-418E-9421-4616E829181C}" dt="2019-05-31T00:41:59.701" v="16"/>
        <pc:sldMkLst>
          <pc:docMk/>
          <pc:sldMk cId="4007791012" sldId="267"/>
        </pc:sldMkLst>
        <pc:spChg chg="del">
          <ac:chgData name="Michael Owczarek" userId="d9f0c8185603d174" providerId="LiveId" clId="{4C1EA5A7-910C-418E-9421-4616E829181C}" dt="2019-05-31T00:41:59.701" v="16"/>
          <ac:spMkLst>
            <pc:docMk/>
            <pc:sldMk cId="4007791012" sldId="267"/>
            <ac:spMk id="9" creationId="{6697F791-5FFA-4164-899F-EB52EA72B024}"/>
          </ac:spMkLst>
        </pc:spChg>
        <pc:spChg chg="del">
          <ac:chgData name="Michael Owczarek" userId="d9f0c8185603d174" providerId="LiveId" clId="{4C1EA5A7-910C-418E-9421-4616E829181C}" dt="2019-05-31T00:41:59.701" v="16"/>
          <ac:spMkLst>
            <pc:docMk/>
            <pc:sldMk cId="4007791012" sldId="267"/>
            <ac:spMk id="13" creationId="{B773AB25-A422-41AA-9737-5E04C1966DE1}"/>
          </ac:spMkLst>
        </pc:spChg>
        <pc:grpChg chg="del">
          <ac:chgData name="Michael Owczarek" userId="d9f0c8185603d174" providerId="LiveId" clId="{4C1EA5A7-910C-418E-9421-4616E829181C}" dt="2019-05-31T00:41:59.701" v="16"/>
          <ac:grpSpMkLst>
            <pc:docMk/>
            <pc:sldMk cId="4007791012" sldId="267"/>
            <ac:grpSpMk id="17" creationId="{6AD0D387-1584-4477-B5F8-52B50D4F2205}"/>
          </ac:grpSpMkLst>
        </pc:grpChg>
        <pc:picChg chg="del">
          <ac:chgData name="Michael Owczarek" userId="d9f0c8185603d174" providerId="LiveId" clId="{4C1EA5A7-910C-418E-9421-4616E829181C}" dt="2019-05-31T00:41:59.701" v="16"/>
          <ac:picMkLst>
            <pc:docMk/>
            <pc:sldMk cId="4007791012" sldId="267"/>
            <ac:picMk id="11" creationId="{4E28A1A9-FB81-4816-AAEA-C3B430946951}"/>
          </ac:picMkLst>
        </pc:picChg>
        <pc:picChg chg="del">
          <ac:chgData name="Michael Owczarek" userId="d9f0c8185603d174" providerId="LiveId" clId="{4C1EA5A7-910C-418E-9421-4616E829181C}" dt="2019-05-31T00:41:59.701" v="16"/>
          <ac:picMkLst>
            <pc:docMk/>
            <pc:sldMk cId="4007791012" sldId="267"/>
            <ac:picMk id="15" creationId="{AF0552B8-DE8C-40DF-B29F-1728E6A10619}"/>
          </ac:picMkLst>
        </pc:picChg>
      </pc:sldChg>
      <pc:sldChg chg="addSp delSp modSp mod setBg setClrOvrMap delDesignElem">
        <pc:chgData name="Michael Owczarek" userId="d9f0c8185603d174" providerId="LiveId" clId="{4C1EA5A7-910C-418E-9421-4616E829181C}" dt="2019-05-31T00:43:14.758" v="21"/>
        <pc:sldMkLst>
          <pc:docMk/>
          <pc:sldMk cId="3071110150" sldId="268"/>
        </pc:sldMkLst>
        <pc:spChg chg="mod">
          <ac:chgData name="Michael Owczarek" userId="d9f0c8185603d174" providerId="LiveId" clId="{4C1EA5A7-910C-418E-9421-4616E829181C}" dt="2019-05-31T00:42:54.200" v="19" actId="26606"/>
          <ac:spMkLst>
            <pc:docMk/>
            <pc:sldMk cId="3071110150" sldId="268"/>
            <ac:spMk id="2" creationId="{D516EF16-7578-43CE-A0C0-8AA298978481}"/>
          </ac:spMkLst>
        </pc:spChg>
        <pc:spChg chg="add del">
          <ac:chgData name="Michael Owczarek" userId="d9f0c8185603d174" providerId="LiveId" clId="{4C1EA5A7-910C-418E-9421-4616E829181C}" dt="2019-05-31T00:42:54.176" v="18" actId="26606"/>
          <ac:spMkLst>
            <pc:docMk/>
            <pc:sldMk cId="3071110150" sldId="268"/>
            <ac:spMk id="8" creationId="{6FB2A79C-FF8F-43CF-A3CD-D7591EFA167B}"/>
          </ac:spMkLst>
        </pc:spChg>
        <pc:spChg chg="del">
          <ac:chgData name="Michael Owczarek" userId="d9f0c8185603d174" providerId="LiveId" clId="{4C1EA5A7-910C-418E-9421-4616E829181C}" dt="2019-05-31T00:41:59.701" v="16"/>
          <ac:spMkLst>
            <pc:docMk/>
            <pc:sldMk cId="3071110150" sldId="268"/>
            <ac:spMk id="9" creationId="{E79AA19A-D2E5-47F2-AF0A-1AF60D42CCBD}"/>
          </ac:spMkLst>
        </pc:spChg>
        <pc:spChg chg="add del">
          <ac:chgData name="Michael Owczarek" userId="d9f0c8185603d174" providerId="LiveId" clId="{4C1EA5A7-910C-418E-9421-4616E829181C}" dt="2019-05-31T00:43:14.758" v="21"/>
          <ac:spMkLst>
            <pc:docMk/>
            <pc:sldMk cId="3071110150" sldId="268"/>
            <ac:spMk id="10" creationId="{DD276684-B387-4740-B467-9F85F45A3C86}"/>
          </ac:spMkLst>
        </pc:spChg>
        <pc:spChg chg="del">
          <ac:chgData name="Michael Owczarek" userId="d9f0c8185603d174" providerId="LiveId" clId="{4C1EA5A7-910C-418E-9421-4616E829181C}" dt="2019-05-31T00:41:59.701" v="16"/>
          <ac:spMkLst>
            <pc:docMk/>
            <pc:sldMk cId="3071110150" sldId="268"/>
            <ac:spMk id="42" creationId="{092ADBCF-B973-4C52-B740-4963E95B35C5}"/>
          </ac:spMkLst>
        </pc:spChg>
        <pc:grpChg chg="del">
          <ac:chgData name="Michael Owczarek" userId="d9f0c8185603d174" providerId="LiveId" clId="{4C1EA5A7-910C-418E-9421-4616E829181C}" dt="2019-05-31T00:41:59.701" v="16"/>
          <ac:grpSpMkLst>
            <pc:docMk/>
            <pc:sldMk cId="3071110150" sldId="268"/>
            <ac:grpSpMk id="13" creationId="{81F2BFD0-D896-4BA3-BA8F-0C866BD0246E}"/>
          </ac:grpSpMkLst>
        </pc:grpChg>
        <pc:grpChg chg="del">
          <ac:chgData name="Michael Owczarek" userId="d9f0c8185603d174" providerId="LiveId" clId="{4C1EA5A7-910C-418E-9421-4616E829181C}" dt="2019-05-31T00:41:59.701" v="16"/>
          <ac:grpSpMkLst>
            <pc:docMk/>
            <pc:sldMk cId="3071110150" sldId="268"/>
            <ac:grpSpMk id="44" creationId="{3FDD94EF-2C73-4E4C-8332-A75D8AC6BE3E}"/>
          </ac:grpSpMkLst>
        </pc:grpChg>
        <pc:graphicFrameChg chg="add del">
          <ac:chgData name="Michael Owczarek" userId="d9f0c8185603d174" providerId="LiveId" clId="{4C1EA5A7-910C-418E-9421-4616E829181C}" dt="2019-05-31T00:42:54.200" v="19" actId="26606"/>
          <ac:graphicFrameMkLst>
            <pc:docMk/>
            <pc:sldMk cId="3071110150" sldId="268"/>
            <ac:graphicFrameMk id="4" creationId="{FE74491C-0C4E-4E74-BB9F-2CE80E89F116}"/>
          </ac:graphicFrameMkLst>
        </pc:graphicFrameChg>
        <pc:graphicFrameChg chg="add del">
          <ac:chgData name="Michael Owczarek" userId="d9f0c8185603d174" providerId="LiveId" clId="{4C1EA5A7-910C-418E-9421-4616E829181C}" dt="2019-05-31T00:42:54.176" v="18" actId="26606"/>
          <ac:graphicFrameMkLst>
            <pc:docMk/>
            <pc:sldMk cId="3071110150" sldId="268"/>
            <ac:graphicFrameMk id="7" creationId="{FE74491C-0C4E-4E74-BB9F-2CE80E89F116}"/>
          </ac:graphicFrameMkLst>
        </pc:graphicFrameChg>
        <pc:graphicFrameChg chg="add">
          <ac:chgData name="Michael Owczarek" userId="d9f0c8185603d174" providerId="LiveId" clId="{4C1EA5A7-910C-418E-9421-4616E829181C}" dt="2019-05-31T00:42:54.200" v="19" actId="26606"/>
          <ac:graphicFrameMkLst>
            <pc:docMk/>
            <pc:sldMk cId="3071110150" sldId="268"/>
            <ac:graphicFrameMk id="12" creationId="{FE74491C-0C4E-4E74-BB9F-2CE80E89F116}"/>
          </ac:graphicFrameMkLst>
        </pc:graphicFrameChg>
        <pc:picChg chg="del">
          <ac:chgData name="Michael Owczarek" userId="d9f0c8185603d174" providerId="LiveId" clId="{4C1EA5A7-910C-418E-9421-4616E829181C}" dt="2019-05-31T00:41:59.701" v="16"/>
          <ac:picMkLst>
            <pc:docMk/>
            <pc:sldMk cId="3071110150" sldId="268"/>
            <ac:picMk id="11" creationId="{91A1E618-D29E-4367-8C34-500E34D05B1E}"/>
          </ac:picMkLst>
        </pc:picChg>
      </pc:sldChg>
      <pc:sldChg chg="delSp delDesignElem">
        <pc:chgData name="Michael Owczarek" userId="d9f0c8185603d174" providerId="LiveId" clId="{4C1EA5A7-910C-418E-9421-4616E829181C}" dt="2019-05-31T00:41:59.701" v="16"/>
        <pc:sldMkLst>
          <pc:docMk/>
          <pc:sldMk cId="4049483982" sldId="269"/>
        </pc:sldMkLst>
        <pc:spChg chg="del">
          <ac:chgData name="Michael Owczarek" userId="d9f0c8185603d174" providerId="LiveId" clId="{4C1EA5A7-910C-418E-9421-4616E829181C}" dt="2019-05-31T00:41:59.701" v="16"/>
          <ac:spMkLst>
            <pc:docMk/>
            <pc:sldMk cId="4049483982" sldId="269"/>
            <ac:spMk id="8" creationId="{D706AE2E-B17B-43A3-84F8-9C0FE9466CD5}"/>
          </ac:spMkLst>
        </pc:spChg>
        <pc:spChg chg="del">
          <ac:chgData name="Michael Owczarek" userId="d9f0c8185603d174" providerId="LiveId" clId="{4C1EA5A7-910C-418E-9421-4616E829181C}" dt="2019-05-31T00:41:59.701" v="16"/>
          <ac:spMkLst>
            <pc:docMk/>
            <pc:sldMk cId="4049483982" sldId="269"/>
            <ac:spMk id="127" creationId="{5B986EF0-8540-483D-9DDE-1F168FAAC78F}"/>
          </ac:spMkLst>
        </pc:spChg>
        <pc:grpChg chg="del">
          <ac:chgData name="Michael Owczarek" userId="d9f0c8185603d174" providerId="LiveId" clId="{4C1EA5A7-910C-418E-9421-4616E829181C}" dt="2019-05-31T00:41:59.701" v="16"/>
          <ac:grpSpMkLst>
            <pc:docMk/>
            <pc:sldMk cId="4049483982" sldId="269"/>
            <ac:grpSpMk id="7" creationId="{AB86F577-8905-4B21-8AF3-C1BB3433775D}"/>
          </ac:grpSpMkLst>
        </pc:grpChg>
        <pc:grpChg chg="del">
          <ac:chgData name="Michael Owczarek" userId="d9f0c8185603d174" providerId="LiveId" clId="{4C1EA5A7-910C-418E-9421-4616E829181C}" dt="2019-05-31T00:41:59.701" v="16"/>
          <ac:grpSpMkLst>
            <pc:docMk/>
            <pc:sldMk cId="4049483982" sldId="269"/>
            <ac:grpSpMk id="69" creationId="{CEFFB8CF-3E94-42D7-849C-841E7744B2C9}"/>
          </ac:grpSpMkLst>
        </pc:grpChg>
        <pc:picChg chg="del">
          <ac:chgData name="Michael Owczarek" userId="d9f0c8185603d174" providerId="LiveId" clId="{4C1EA5A7-910C-418E-9421-4616E829181C}" dt="2019-05-31T00:41:59.701" v="16"/>
          <ac:picMkLst>
            <pc:docMk/>
            <pc:sldMk cId="4049483982" sldId="269"/>
            <ac:picMk id="6" creationId="{678E285C-BE9E-45B7-A3EE-B9792DAE9917}"/>
          </ac:picMkLst>
        </pc:picChg>
        <pc:picChg chg="del">
          <ac:chgData name="Michael Owczarek" userId="d9f0c8185603d174" providerId="LiveId" clId="{4C1EA5A7-910C-418E-9421-4616E829181C}" dt="2019-05-31T00:41:59.701" v="16"/>
          <ac:picMkLst>
            <pc:docMk/>
            <pc:sldMk cId="4049483982" sldId="269"/>
            <ac:picMk id="125" creationId="{3631D3C9-4C1D-4B3A-A737-E6E780042405}"/>
          </ac:picMkLst>
        </pc:picChg>
      </pc:sldChg>
      <pc:sldChg chg="delSp delDesignElem">
        <pc:chgData name="Michael Owczarek" userId="d9f0c8185603d174" providerId="LiveId" clId="{4C1EA5A7-910C-418E-9421-4616E829181C}" dt="2019-05-31T00:41:59.701" v="16"/>
        <pc:sldMkLst>
          <pc:docMk/>
          <pc:sldMk cId="1694937756" sldId="273"/>
        </pc:sldMkLst>
        <pc:spChg chg="del">
          <ac:chgData name="Michael Owczarek" userId="d9f0c8185603d174" providerId="LiveId" clId="{4C1EA5A7-910C-418E-9421-4616E829181C}" dt="2019-05-31T00:41:59.701" v="16"/>
          <ac:spMkLst>
            <pc:docMk/>
            <pc:sldMk cId="1694937756" sldId="273"/>
            <ac:spMk id="8" creationId="{E978A47D-4F17-40FE-AB70-7AF78A9575EB}"/>
          </ac:spMkLst>
        </pc:spChg>
        <pc:grpChg chg="del">
          <ac:chgData name="Michael Owczarek" userId="d9f0c8185603d174" providerId="LiveId" clId="{4C1EA5A7-910C-418E-9421-4616E829181C}" dt="2019-05-31T00:41:59.701" v="16"/>
          <ac:grpSpMkLst>
            <pc:docMk/>
            <pc:sldMk cId="1694937756" sldId="273"/>
            <ac:grpSpMk id="10" creationId="{85BE3A7E-6A3F-401E-A025-BBB8FDB8DD30}"/>
          </ac:grpSpMkLst>
        </pc:grpChg>
        <pc:grpChg chg="del">
          <ac:chgData name="Michael Owczarek" userId="d9f0c8185603d174" providerId="LiveId" clId="{4C1EA5A7-910C-418E-9421-4616E829181C}" dt="2019-05-31T00:41:59.701" v="16"/>
          <ac:grpSpMkLst>
            <pc:docMk/>
            <pc:sldMk cId="1694937756" sldId="273"/>
            <ac:grpSpMk id="41" creationId="{F4E035BE-9FF4-43D3-BC25-CF582D7FF85E}"/>
          </ac:grpSpMkLst>
        </pc:grpChg>
        <pc:cxnChg chg="del">
          <ac:chgData name="Michael Owczarek" userId="d9f0c8185603d174" providerId="LiveId" clId="{4C1EA5A7-910C-418E-9421-4616E829181C}" dt="2019-05-31T00:41:59.701" v="16"/>
          <ac:cxnSpMkLst>
            <pc:docMk/>
            <pc:sldMk cId="1694937756" sldId="273"/>
            <ac:cxnSpMk id="39" creationId="{085ECEC0-FF5D-4348-92C7-1EA7C61E770C}"/>
          </ac:cxnSpMkLst>
        </pc:cxnChg>
      </pc:sldChg>
      <pc:sldChg chg="delSp delDesignElem">
        <pc:chgData name="Michael Owczarek" userId="d9f0c8185603d174" providerId="LiveId" clId="{4C1EA5A7-910C-418E-9421-4616E829181C}" dt="2019-05-31T00:41:59.701" v="16"/>
        <pc:sldMkLst>
          <pc:docMk/>
          <pc:sldMk cId="150498027" sldId="274"/>
        </pc:sldMkLst>
        <pc:spChg chg="del">
          <ac:chgData name="Michael Owczarek" userId="d9f0c8185603d174" providerId="LiveId" clId="{4C1EA5A7-910C-418E-9421-4616E829181C}" dt="2019-05-31T00:41:59.701" v="16"/>
          <ac:spMkLst>
            <pc:docMk/>
            <pc:sldMk cId="150498027" sldId="274"/>
            <ac:spMk id="55" creationId="{6697F791-5FFA-4164-899F-EB52EA72B024}"/>
          </ac:spMkLst>
        </pc:spChg>
        <pc:spChg chg="del">
          <ac:chgData name="Michael Owczarek" userId="d9f0c8185603d174" providerId="LiveId" clId="{4C1EA5A7-910C-418E-9421-4616E829181C}" dt="2019-05-31T00:41:59.701" v="16"/>
          <ac:spMkLst>
            <pc:docMk/>
            <pc:sldMk cId="150498027" sldId="274"/>
            <ac:spMk id="59" creationId="{B773AB25-A422-41AA-9737-5E04C1966DE1}"/>
          </ac:spMkLst>
        </pc:spChg>
        <pc:grpChg chg="del">
          <ac:chgData name="Michael Owczarek" userId="d9f0c8185603d174" providerId="LiveId" clId="{4C1EA5A7-910C-418E-9421-4616E829181C}" dt="2019-05-31T00:41:59.701" v="16"/>
          <ac:grpSpMkLst>
            <pc:docMk/>
            <pc:sldMk cId="150498027" sldId="274"/>
            <ac:grpSpMk id="14" creationId="{EB95AFDF-FA7D-4311-9C65-6D507D92F474}"/>
          </ac:grpSpMkLst>
        </pc:grpChg>
        <pc:grpChg chg="del">
          <ac:chgData name="Michael Owczarek" userId="d9f0c8185603d174" providerId="LiveId" clId="{4C1EA5A7-910C-418E-9421-4616E829181C}" dt="2019-05-31T00:41:59.701" v="16"/>
          <ac:grpSpMkLst>
            <pc:docMk/>
            <pc:sldMk cId="150498027" sldId="274"/>
            <ac:grpSpMk id="63" creationId="{6AD0D387-1584-4477-B5F8-52B50D4F2205}"/>
          </ac:grpSpMkLst>
        </pc:grpChg>
        <pc:picChg chg="del">
          <ac:chgData name="Michael Owczarek" userId="d9f0c8185603d174" providerId="LiveId" clId="{4C1EA5A7-910C-418E-9421-4616E829181C}" dt="2019-05-31T00:41:59.701" v="16"/>
          <ac:picMkLst>
            <pc:docMk/>
            <pc:sldMk cId="150498027" sldId="274"/>
            <ac:picMk id="12" creationId="{5FF7B57D-FF7B-48B3-9F60-9BCEEECF9E76}"/>
          </ac:picMkLst>
        </pc:picChg>
        <pc:picChg chg="del">
          <ac:chgData name="Michael Owczarek" userId="d9f0c8185603d174" providerId="LiveId" clId="{4C1EA5A7-910C-418E-9421-4616E829181C}" dt="2019-05-31T00:41:59.701" v="16"/>
          <ac:picMkLst>
            <pc:docMk/>
            <pc:sldMk cId="150498027" sldId="274"/>
            <ac:picMk id="57" creationId="{4E28A1A9-FB81-4816-AAEA-C3B430946951}"/>
          </ac:picMkLst>
        </pc:picChg>
        <pc:picChg chg="del">
          <ac:chgData name="Michael Owczarek" userId="d9f0c8185603d174" providerId="LiveId" clId="{4C1EA5A7-910C-418E-9421-4616E829181C}" dt="2019-05-31T00:41:59.701" v="16"/>
          <ac:picMkLst>
            <pc:docMk/>
            <pc:sldMk cId="150498027" sldId="274"/>
            <ac:picMk id="61" creationId="{AF0552B8-DE8C-40DF-B29F-1728E6A10619}"/>
          </ac:picMkLst>
        </pc:picChg>
      </pc:sldChg>
      <pc:sldChg chg="delSp delDesignElem">
        <pc:chgData name="Michael Owczarek" userId="d9f0c8185603d174" providerId="LiveId" clId="{4C1EA5A7-910C-418E-9421-4616E829181C}" dt="2019-05-31T00:41:59.701" v="16"/>
        <pc:sldMkLst>
          <pc:docMk/>
          <pc:sldMk cId="1866699722" sldId="277"/>
        </pc:sldMkLst>
        <pc:spChg chg="del">
          <ac:chgData name="Michael Owczarek" userId="d9f0c8185603d174" providerId="LiveId" clId="{4C1EA5A7-910C-418E-9421-4616E829181C}" dt="2019-05-31T00:41:59.701" v="16"/>
          <ac:spMkLst>
            <pc:docMk/>
            <pc:sldMk cId="1866699722" sldId="277"/>
            <ac:spMk id="56" creationId="{3CBA50DB-DBC7-4B6E-B3C1-8FF1EA519791}"/>
          </ac:spMkLst>
        </pc:spChg>
        <pc:spChg chg="del">
          <ac:chgData name="Michael Owczarek" userId="d9f0c8185603d174" providerId="LiveId" clId="{4C1EA5A7-910C-418E-9421-4616E829181C}" dt="2019-05-31T00:41:59.701" v="16"/>
          <ac:spMkLst>
            <pc:docMk/>
            <pc:sldMk cId="1866699722" sldId="277"/>
            <ac:spMk id="101" creationId="{A1351C6B-7343-451F-AB4A-1CE294A4E927}"/>
          </ac:spMkLst>
        </pc:spChg>
        <pc:grpChg chg="del">
          <ac:chgData name="Michael Owczarek" userId="d9f0c8185603d174" providerId="LiveId" clId="{4C1EA5A7-910C-418E-9421-4616E829181C}" dt="2019-05-31T00:41:59.701" v="16"/>
          <ac:grpSpMkLst>
            <pc:docMk/>
            <pc:sldMk cId="1866699722" sldId="277"/>
            <ac:grpSpMk id="15" creationId="{EB95AFDF-FA7D-4311-9C65-6D507D92F474}"/>
          </ac:grpSpMkLst>
        </pc:grpChg>
        <pc:grpChg chg="del">
          <ac:chgData name="Michael Owczarek" userId="d9f0c8185603d174" providerId="LiveId" clId="{4C1EA5A7-910C-418E-9421-4616E829181C}" dt="2019-05-31T00:41:59.701" v="16"/>
          <ac:grpSpMkLst>
            <pc:docMk/>
            <pc:sldMk cId="1866699722" sldId="277"/>
            <ac:grpSpMk id="58" creationId="{1DED8FB6-AF8D-4D98-913D-E6486FEC1021}"/>
          </ac:grpSpMkLst>
        </pc:grpChg>
        <pc:picChg chg="del">
          <ac:chgData name="Michael Owczarek" userId="d9f0c8185603d174" providerId="LiveId" clId="{4C1EA5A7-910C-418E-9421-4616E829181C}" dt="2019-05-31T00:41:59.701" v="16"/>
          <ac:picMkLst>
            <pc:docMk/>
            <pc:sldMk cId="1866699722" sldId="277"/>
            <ac:picMk id="13" creationId="{5FF7B57D-FF7B-48B3-9F60-9BCEEECF9E76}"/>
          </ac:picMkLst>
        </pc:picChg>
        <pc:picChg chg="del">
          <ac:chgData name="Michael Owczarek" userId="d9f0c8185603d174" providerId="LiveId" clId="{4C1EA5A7-910C-418E-9421-4616E829181C}" dt="2019-05-31T00:41:59.701" v="16"/>
          <ac:picMkLst>
            <pc:docMk/>
            <pc:sldMk cId="1866699722" sldId="277"/>
            <ac:picMk id="99" creationId="{5B3DE270-418F-47A7-B311-C4D876041DC6}"/>
          </ac:picMkLst>
        </pc:picChg>
      </pc:sldChg>
      <pc:sldChg chg="delSp delDesignElem">
        <pc:chgData name="Michael Owczarek" userId="d9f0c8185603d174" providerId="LiveId" clId="{4C1EA5A7-910C-418E-9421-4616E829181C}" dt="2019-05-31T00:41:59.701" v="16"/>
        <pc:sldMkLst>
          <pc:docMk/>
          <pc:sldMk cId="1977747397" sldId="278"/>
        </pc:sldMkLst>
        <pc:spChg chg="del">
          <ac:chgData name="Michael Owczarek" userId="d9f0c8185603d174" providerId="LiveId" clId="{4C1EA5A7-910C-418E-9421-4616E829181C}" dt="2019-05-31T00:41:59.701" v="16"/>
          <ac:spMkLst>
            <pc:docMk/>
            <pc:sldMk cId="1977747397" sldId="278"/>
            <ac:spMk id="14" creationId="{2A4362C1-4CBA-464D-98B4-208037B13219}"/>
          </ac:spMkLst>
        </pc:spChg>
        <pc:spChg chg="del">
          <ac:chgData name="Michael Owczarek" userId="d9f0c8185603d174" providerId="LiveId" clId="{4C1EA5A7-910C-418E-9421-4616E829181C}" dt="2019-05-31T00:41:59.701" v="16"/>
          <ac:spMkLst>
            <pc:docMk/>
            <pc:sldMk cId="1977747397" sldId="278"/>
            <ac:spMk id="16" creationId="{AE9AA0E3-147E-4905-B268-5A9FFE34A4A5}"/>
          </ac:spMkLst>
        </pc:spChg>
        <pc:spChg chg="del">
          <ac:chgData name="Michael Owczarek" userId="d9f0c8185603d174" providerId="LiveId" clId="{4C1EA5A7-910C-418E-9421-4616E829181C}" dt="2019-05-31T00:41:59.701" v="16"/>
          <ac:spMkLst>
            <pc:docMk/>
            <pc:sldMk cId="1977747397" sldId="278"/>
            <ac:spMk id="75" creationId="{DAC8B1B5-358F-4498-A98B-80EE307C26AA}"/>
          </ac:spMkLst>
        </pc:spChg>
        <pc:grpChg chg="del">
          <ac:chgData name="Michael Owczarek" userId="d9f0c8185603d174" providerId="LiveId" clId="{4C1EA5A7-910C-418E-9421-4616E829181C}" dt="2019-05-31T00:41:59.701" v="16"/>
          <ac:grpSpMkLst>
            <pc:docMk/>
            <pc:sldMk cId="1977747397" sldId="278"/>
            <ac:grpSpMk id="13" creationId="{F810FE48-5F0C-4E97-BD7F-FDE128D85371}"/>
          </ac:grpSpMkLst>
        </pc:grpChg>
        <pc:picChg chg="del">
          <ac:chgData name="Michael Owczarek" userId="d9f0c8185603d174" providerId="LiveId" clId="{4C1EA5A7-910C-418E-9421-4616E829181C}" dt="2019-05-31T00:41:59.701" v="16"/>
          <ac:picMkLst>
            <pc:docMk/>
            <pc:sldMk cId="1977747397" sldId="278"/>
            <ac:picMk id="12" creationId="{5BD33659-8797-414B-BBDC-24F942329570}"/>
          </ac:picMkLst>
        </pc:picChg>
      </pc:sldChg>
      <pc:sldChg chg="delSp delDesignElem">
        <pc:chgData name="Michael Owczarek" userId="d9f0c8185603d174" providerId="LiveId" clId="{4C1EA5A7-910C-418E-9421-4616E829181C}" dt="2019-05-31T00:41:59.701" v="16"/>
        <pc:sldMkLst>
          <pc:docMk/>
          <pc:sldMk cId="3610380374" sldId="279"/>
        </pc:sldMkLst>
        <pc:spChg chg="del">
          <ac:chgData name="Michael Owczarek" userId="d9f0c8185603d174" providerId="LiveId" clId="{4C1EA5A7-910C-418E-9421-4616E829181C}" dt="2019-05-31T00:41:59.701" v="16"/>
          <ac:spMkLst>
            <pc:docMk/>
            <pc:sldMk cId="3610380374" sldId="279"/>
            <ac:spMk id="20" creationId="{A3D1FEF8-5149-4AC1-8D77-B256637FB797}"/>
          </ac:spMkLst>
        </pc:spChg>
      </pc:sldChg>
      <pc:sldChg chg="delSp delDesignElem">
        <pc:chgData name="Michael Owczarek" userId="d9f0c8185603d174" providerId="LiveId" clId="{4C1EA5A7-910C-418E-9421-4616E829181C}" dt="2019-05-31T00:41:59.701" v="16"/>
        <pc:sldMkLst>
          <pc:docMk/>
          <pc:sldMk cId="3093091692" sldId="281"/>
        </pc:sldMkLst>
        <pc:spChg chg="del">
          <ac:chgData name="Michael Owczarek" userId="d9f0c8185603d174" providerId="LiveId" clId="{4C1EA5A7-910C-418E-9421-4616E829181C}" dt="2019-05-31T00:41:59.701" v="16"/>
          <ac:spMkLst>
            <pc:docMk/>
            <pc:sldMk cId="3093091692" sldId="281"/>
            <ac:spMk id="8" creationId="{D706AE2E-B17B-43A3-84F8-9C0FE9466CD5}"/>
          </ac:spMkLst>
        </pc:spChg>
        <pc:spChg chg="del">
          <ac:chgData name="Michael Owczarek" userId="d9f0c8185603d174" providerId="LiveId" clId="{4C1EA5A7-910C-418E-9421-4616E829181C}" dt="2019-05-31T00:41:59.701" v="16"/>
          <ac:spMkLst>
            <pc:docMk/>
            <pc:sldMk cId="3093091692" sldId="281"/>
            <ac:spMk id="66" creationId="{5B986EF0-8540-483D-9DDE-1F168FAAC78F}"/>
          </ac:spMkLst>
        </pc:spChg>
        <pc:grpChg chg="del">
          <ac:chgData name="Michael Owczarek" userId="d9f0c8185603d174" providerId="LiveId" clId="{4C1EA5A7-910C-418E-9421-4616E829181C}" dt="2019-05-31T00:41:59.701" v="16"/>
          <ac:grpSpMkLst>
            <pc:docMk/>
            <pc:sldMk cId="3093091692" sldId="281"/>
            <ac:grpSpMk id="7" creationId="{AB86F577-8905-4B21-8AF3-C1BB3433775D}"/>
          </ac:grpSpMkLst>
        </pc:grpChg>
        <pc:grpChg chg="del">
          <ac:chgData name="Michael Owczarek" userId="d9f0c8185603d174" providerId="LiveId" clId="{4C1EA5A7-910C-418E-9421-4616E829181C}" dt="2019-05-31T00:41:59.701" v="16"/>
          <ac:grpSpMkLst>
            <pc:docMk/>
            <pc:sldMk cId="3093091692" sldId="281"/>
            <ac:grpSpMk id="69" creationId="{CEFFB8CF-3E94-42D7-849C-841E7744B2C9}"/>
          </ac:grpSpMkLst>
        </pc:grpChg>
        <pc:picChg chg="del">
          <ac:chgData name="Michael Owczarek" userId="d9f0c8185603d174" providerId="LiveId" clId="{4C1EA5A7-910C-418E-9421-4616E829181C}" dt="2019-05-31T00:41:59.701" v="16"/>
          <ac:picMkLst>
            <pc:docMk/>
            <pc:sldMk cId="3093091692" sldId="281"/>
            <ac:picMk id="6" creationId="{678E285C-BE9E-45B7-A3EE-B9792DAE9917}"/>
          </ac:picMkLst>
        </pc:picChg>
        <pc:picChg chg="del">
          <ac:chgData name="Michael Owczarek" userId="d9f0c8185603d174" providerId="LiveId" clId="{4C1EA5A7-910C-418E-9421-4616E829181C}" dt="2019-05-31T00:41:59.701" v="16"/>
          <ac:picMkLst>
            <pc:docMk/>
            <pc:sldMk cId="3093091692" sldId="281"/>
            <ac:picMk id="125" creationId="{3631D3C9-4C1D-4B3A-A737-E6E780042405}"/>
          </ac:picMkLst>
        </pc:picChg>
      </pc:sldChg>
      <pc:sldChg chg="delSp delDesignElem">
        <pc:chgData name="Michael Owczarek" userId="d9f0c8185603d174" providerId="LiveId" clId="{4C1EA5A7-910C-418E-9421-4616E829181C}" dt="2019-05-31T00:41:59.701" v="16"/>
        <pc:sldMkLst>
          <pc:docMk/>
          <pc:sldMk cId="1274426105" sldId="282"/>
        </pc:sldMkLst>
        <pc:spChg chg="del">
          <ac:chgData name="Michael Owczarek" userId="d9f0c8185603d174" providerId="LiveId" clId="{4C1EA5A7-910C-418E-9421-4616E829181C}" dt="2019-05-31T00:41:59.701" v="16"/>
          <ac:spMkLst>
            <pc:docMk/>
            <pc:sldMk cId="1274426105" sldId="282"/>
            <ac:spMk id="68" creationId="{81B1BC20-CC70-4C30-B9BE-C23E121CA60E}"/>
          </ac:spMkLst>
        </pc:spChg>
        <pc:spChg chg="del">
          <ac:chgData name="Michael Owczarek" userId="d9f0c8185603d174" providerId="LiveId" clId="{4C1EA5A7-910C-418E-9421-4616E829181C}" dt="2019-05-31T00:41:59.701" v="16"/>
          <ac:spMkLst>
            <pc:docMk/>
            <pc:sldMk cId="1274426105" sldId="282"/>
            <ac:spMk id="128" creationId="{4683B8BC-85C4-41F2-9CD3-B074823B6BBD}"/>
          </ac:spMkLst>
        </pc:spChg>
        <pc:grpChg chg="del">
          <ac:chgData name="Michael Owczarek" userId="d9f0c8185603d174" providerId="LiveId" clId="{4C1EA5A7-910C-418E-9421-4616E829181C}" dt="2019-05-31T00:41:59.701" v="16"/>
          <ac:grpSpMkLst>
            <pc:docMk/>
            <pc:sldMk cId="1274426105" sldId="282"/>
            <ac:grpSpMk id="12" creationId="{AB86F577-8905-4B21-8AF3-C1BB3433775D}"/>
          </ac:grpSpMkLst>
        </pc:grpChg>
        <pc:grpChg chg="del">
          <ac:chgData name="Michael Owczarek" userId="d9f0c8185603d174" providerId="LiveId" clId="{4C1EA5A7-910C-418E-9421-4616E829181C}" dt="2019-05-31T00:41:59.701" v="16"/>
          <ac:grpSpMkLst>
            <pc:docMk/>
            <pc:sldMk cId="1274426105" sldId="282"/>
            <ac:grpSpMk id="72" creationId="{D5E95061-A9DC-4C67-BCAF-F560690997E8}"/>
          </ac:grpSpMkLst>
        </pc:grpChg>
        <pc:picChg chg="del">
          <ac:chgData name="Michael Owczarek" userId="d9f0c8185603d174" providerId="LiveId" clId="{4C1EA5A7-910C-418E-9421-4616E829181C}" dt="2019-05-31T00:41:59.701" v="16"/>
          <ac:picMkLst>
            <pc:docMk/>
            <pc:sldMk cId="1274426105" sldId="282"/>
            <ac:picMk id="10" creationId="{678E285C-BE9E-45B7-A3EE-B9792DAE9917}"/>
          </ac:picMkLst>
        </pc:picChg>
        <pc:picChg chg="del">
          <ac:chgData name="Michael Owczarek" userId="d9f0c8185603d174" providerId="LiveId" clId="{4C1EA5A7-910C-418E-9421-4616E829181C}" dt="2019-05-31T00:41:59.701" v="16"/>
          <ac:picMkLst>
            <pc:docMk/>
            <pc:sldMk cId="1274426105" sldId="282"/>
            <ac:picMk id="70" creationId="{BED7CCD5-D3A4-4162-9CC4-03DF5AB89D07}"/>
          </ac:picMkLst>
        </pc:picChg>
      </pc:sldChg>
      <pc:sldMasterChg chg="addSp">
        <pc:chgData name="Michael Owczarek" userId="d9f0c8185603d174" providerId="LiveId" clId="{4C1EA5A7-910C-418E-9421-4616E829181C}" dt="2019-05-31T00:41:59.701" v="16"/>
        <pc:sldMasterMkLst>
          <pc:docMk/>
          <pc:sldMasterMk cId="1197540643" sldId="2147483958"/>
        </pc:sldMasterMkLst>
        <pc:picChg chg="add">
          <ac:chgData name="Michael Owczarek" userId="d9f0c8185603d174" providerId="LiveId" clId="{4C1EA5A7-910C-418E-9421-4616E829181C}" dt="2019-05-31T00:41:59.701" v="16"/>
          <ac:picMkLst>
            <pc:docMk/>
            <pc:sldMasterMk cId="1197540643" sldId="2147483958"/>
            <ac:picMk id="48" creationId="{87D24158-31C2-4A39-A854-4D0CA48B19C2}"/>
          </ac:picMkLst>
        </pc:picChg>
      </pc:sldMasterChg>
      <pc:sldMasterChg chg="addSp">
        <pc:chgData name="Michael Owczarek" userId="d9f0c8185603d174" providerId="LiveId" clId="{4C1EA5A7-910C-418E-9421-4616E829181C}" dt="2019-05-31T00:43:14.758" v="21"/>
        <pc:sldMasterMkLst>
          <pc:docMk/>
          <pc:sldMasterMk cId="1916382665" sldId="2147483976"/>
        </pc:sldMasterMkLst>
        <pc:picChg chg="add">
          <ac:chgData name="Michael Owczarek" userId="d9f0c8185603d174" providerId="LiveId" clId="{4C1EA5A7-910C-418E-9421-4616E829181C}" dt="2019-05-31T00:43:14.758" v="21"/>
          <ac:picMkLst>
            <pc:docMk/>
            <pc:sldMasterMk cId="1916382665" sldId="2147483976"/>
            <ac:picMk id="48" creationId="{0BCDE686-9548-492D-8174-70027E295028}"/>
          </ac:picMkLst>
        </pc:picChg>
      </pc:sldMasterChg>
    </pc:docChg>
  </pc:docChgLst>
  <pc:docChgLst>
    <pc:chgData name="Guest User" providerId="Windows Live" clId="Web-{218B0CB9-66FA-4D90-89E8-638394C73E91}"/>
    <pc:docChg chg="modSld">
      <pc:chgData name="Guest User" userId="" providerId="Windows Live" clId="Web-{218B0CB9-66FA-4D90-89E8-638394C73E91}" dt="2019-04-23T08:44:30.911" v="7" actId="20577"/>
      <pc:docMkLst>
        <pc:docMk/>
      </pc:docMkLst>
      <pc:sldChg chg="modSp addCm delCm modCm">
        <pc:chgData name="Guest User" userId="" providerId="Windows Live" clId="Web-{218B0CB9-66FA-4D90-89E8-638394C73E91}" dt="2019-04-23T08:44:16.677" v="5" actId="20577"/>
        <pc:sldMkLst>
          <pc:docMk/>
          <pc:sldMk cId="3092252602" sldId="257"/>
        </pc:sldMkLst>
        <pc:spChg chg="mod">
          <ac:chgData name="Guest User" userId="" providerId="Windows Live" clId="Web-{218B0CB9-66FA-4D90-89E8-638394C73E91}" dt="2019-04-23T08:44:16.677" v="5" actId="20577"/>
          <ac:spMkLst>
            <pc:docMk/>
            <pc:sldMk cId="3092252602" sldId="257"/>
            <ac:spMk id="3" creationId="{C5E68F04-E5BA-47F9-BEF9-594106F4CFDD}"/>
          </ac:spMkLst>
        </pc:spChg>
      </pc:sldChg>
    </pc:docChg>
  </pc:docChgLst>
  <pc:docChgLst>
    <pc:chgData name="Joel Morran" userId="db2ae79170559568" providerId="Windows Live" clId="Web-{8F75305B-6025-463D-8A92-4B72080EB75D}"/>
    <pc:docChg chg="modSld">
      <pc:chgData name="Joel Morran" userId="db2ae79170559568" providerId="Windows Live" clId="Web-{8F75305B-6025-463D-8A92-4B72080EB75D}" dt="2019-04-26T04:20:44.603" v="436" actId="20577"/>
      <pc:docMkLst>
        <pc:docMk/>
      </pc:docMkLst>
      <pc:sldChg chg="modSp addCm">
        <pc:chgData name="Joel Morran" userId="db2ae79170559568" providerId="Windows Live" clId="Web-{8F75305B-6025-463D-8A92-4B72080EB75D}" dt="2019-04-26T04:17:07.618" v="272" actId="20577"/>
        <pc:sldMkLst>
          <pc:docMk/>
          <pc:sldMk cId="1694937756" sldId="273"/>
        </pc:sldMkLst>
        <pc:spChg chg="mod">
          <ac:chgData name="Joel Morran" userId="db2ae79170559568" providerId="Windows Live" clId="Web-{8F75305B-6025-463D-8A92-4B72080EB75D}" dt="2019-04-26T04:05:02.914" v="11" actId="20577"/>
          <ac:spMkLst>
            <pc:docMk/>
            <pc:sldMk cId="1694937756" sldId="273"/>
            <ac:spMk id="2" creationId="{555CA6C4-4606-427F-892D-1A38F75EE08E}"/>
          </ac:spMkLst>
        </pc:spChg>
        <pc:spChg chg="mod">
          <ac:chgData name="Joel Morran" userId="db2ae79170559568" providerId="Windows Live" clId="Web-{8F75305B-6025-463D-8A92-4B72080EB75D}" dt="2019-04-26T04:17:07.618" v="272" actId="20577"/>
          <ac:spMkLst>
            <pc:docMk/>
            <pc:sldMk cId="1694937756" sldId="273"/>
            <ac:spMk id="3" creationId="{246FA710-CF96-44E6-BCFF-AEAB8863EA82}"/>
          </ac:spMkLst>
        </pc:spChg>
      </pc:sldChg>
      <pc:sldChg chg="modSp">
        <pc:chgData name="Joel Morran" userId="db2ae79170559568" providerId="Windows Live" clId="Web-{8F75305B-6025-463D-8A92-4B72080EB75D}" dt="2019-04-26T04:20:44.603" v="435" actId="20577"/>
        <pc:sldMkLst>
          <pc:docMk/>
          <pc:sldMk cId="3005074793" sldId="276"/>
        </pc:sldMkLst>
        <pc:spChg chg="mod">
          <ac:chgData name="Joel Morran" userId="db2ae79170559568" providerId="Windows Live" clId="Web-{8F75305B-6025-463D-8A92-4B72080EB75D}" dt="2019-04-26T04:20:44.603" v="435" actId="20577"/>
          <ac:spMkLst>
            <pc:docMk/>
            <pc:sldMk cId="3005074793" sldId="276"/>
            <ac:spMk id="5" creationId="{66DFEC40-7D00-4373-814F-347E0732431A}"/>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2" dt="2019-04-22T18:50:18.212" idx="1">
    <p:pos x="10" y="10"/>
    <p:text>Everyone
</p:text>
    <p:extLst>
      <p:ext uri="{C676402C-5697-4E1C-873F-D02D1690AC5C}">
        <p15:threadingInfo xmlns:p15="http://schemas.microsoft.com/office/powerpoint/2012/main" timeZoneBias="420"/>
      </p:ext>
    </p:extLst>
  </p:cm>
  <p:cm authorId="2" dt="2019-04-22T19:00:35.479" idx="10">
    <p:pos x="146" y="146"/>
    <p:text>Talk about how setting up the system (raspberry pi) was tedious and convoluted. Talk about possible simplification through scripting etc.
</p:text>
    <p:extLst>
      <p:ext uri="{C676402C-5697-4E1C-873F-D02D1690AC5C}">
        <p15:threadingInfo xmlns:p15="http://schemas.microsoft.com/office/powerpoint/2012/main" timeZoneBias="42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2" dt="2019-04-22T19:06:10.777" idx="16">
    <p:pos x="10" y="10"/>
    <p:text>Luis
</p:text>
    <p:extLst>
      <p:ext uri="{C676402C-5697-4E1C-873F-D02D1690AC5C}">
        <p15:threadingInfo xmlns:p15="http://schemas.microsoft.com/office/powerpoint/2012/main" timeZoneBias="42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4" dt="2019-04-25T21:04:58.367" idx="1">
    <p:pos x="10" y="10"/>
    <p:text>Luis
</p:text>
    <p:extLst>
      <p:ext uri="{C676402C-5697-4E1C-873F-D02D1690AC5C}">
        <p15:threadingInfo xmlns:p15="http://schemas.microsoft.com/office/powerpoint/2012/main" timeZoneBias="420"/>
      </p:ext>
    </p:extLst>
  </p:cm>
  <p:cm authorId="4" dt="2019-04-25T21:16:48.446" idx="2">
    <p:pos x="10" y="106"/>
    <p:text>We have all looked into Python​
We have practiced the sample programs with Python and watched lynda tatoirals
So far we have not done any data analysis with python 
based on the fact that we need the hardware to be setup so that we can obtain the correct data formating 
So that we can set every thing up in the SQL  data base so we can then procces the data using python and present it in power BI
</p:text>
    <p:extLst>
      <p:ext uri="{C676402C-5697-4E1C-873F-D02D1690AC5C}">
        <p15:threadingInfo xmlns:p15="http://schemas.microsoft.com/office/powerpoint/2012/main" timeZoneBias="420">
          <p15:parentCm authorId="4" idx="1"/>
        </p15:threadingInfo>
      </p:ext>
    </p:extLst>
  </p:cm>
  <p:cm authorId="4" dt="2019-04-25T21:17:03.759" idx="3">
    <p:pos x="10" y="202"/>
    <p:text>IMPORTANT READ COMMENT
</p:text>
    <p:extLst>
      <p:ext uri="{C676402C-5697-4E1C-873F-D02D1690AC5C}">
        <p15:threadingInfo xmlns:p15="http://schemas.microsoft.com/office/powerpoint/2012/main" timeZoneBias="420">
          <p15:parentCm authorId="4" idx="1"/>
        </p15:threadingInfo>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4" dt="2019-04-25T21:04:58.367" idx="1">
    <p:pos x="10" y="10"/>
    <p:text>Luis
</p:text>
    <p:extLst>
      <p:ext uri="{C676402C-5697-4E1C-873F-D02D1690AC5C}">
        <p15:threadingInfo xmlns:p15="http://schemas.microsoft.com/office/powerpoint/2012/main" timeZoneBias="420"/>
      </p:ext>
    </p:extLst>
  </p:cm>
  <p:cm authorId="4" dt="2019-04-25T21:16:48.446" idx="2">
    <p:pos x="10" y="106"/>
    <p:text>We have all looked into Python​
We have practiced the sample programs with Python and watched lynda tatoirals
So far we have not done any data analysis with python 
based on the fact that we need the hardware to be setup so that we can obtain the correct data formating 
So that we can set every thing up in the SQL  data base so we can then procces the data using python and present it in power BI
</p:text>
    <p:extLst>
      <p:ext uri="{C676402C-5697-4E1C-873F-D02D1690AC5C}">
        <p15:threadingInfo xmlns:p15="http://schemas.microsoft.com/office/powerpoint/2012/main" timeZoneBias="420">
          <p15:parentCm authorId="4" idx="1"/>
        </p15:threadingInfo>
      </p:ext>
    </p:extLst>
  </p:cm>
  <p:cm authorId="4" dt="2019-04-25T21:17:03.759" idx="3">
    <p:pos x="10" y="202"/>
    <p:text>IMPORTANT READ COMMENT
</p:text>
    <p:extLst>
      <p:ext uri="{C676402C-5697-4E1C-873F-D02D1690AC5C}">
        <p15:threadingInfo xmlns:p15="http://schemas.microsoft.com/office/powerpoint/2012/main" timeZoneBias="420">
          <p15:parentCm authorId="4" idx="1"/>
        </p15:threadingInfo>
      </p:ext>
    </p:extLst>
  </p:cm>
  <p:cm authorId="3" dt="2019-04-30T09:17:33.774" idx="5">
    <p:pos x="10" y="298"/>
    <p:text>We have all looked into Python​
We have practiced the sample programs with Python and watched lynda tutorials
So far we have not done any data analysis with python
based on the fact that we need the to setup the hardware first to obtain the correct data formating, and set 
everything up in the SQL database, only then we can then procces the data using python and present it in power BI
</p:text>
    <p:extLst>
      <p:ext uri="{C676402C-5697-4E1C-873F-D02D1690AC5C}">
        <p15:threadingInfo xmlns:p15="http://schemas.microsoft.com/office/powerpoint/2012/main" timeZoneBias="420">
          <p15:parentCm authorId="4" idx="1"/>
        </p15:threadingInfo>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2" dt="2019-04-22T19:09:01.403" idx="18">
    <p:pos x="10" y="10"/>
    <p:text>Joel
</p:text>
    <p:extLst>
      <p:ext uri="{C676402C-5697-4E1C-873F-D02D1690AC5C}">
        <p15:threadingInfo xmlns:p15="http://schemas.microsoft.com/office/powerpoint/2012/main" timeZoneBias="42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2" dt="2019-04-22T19:06:18.011" idx="17">
    <p:pos x="10" y="10"/>
    <p:text>Joel
</p:text>
    <p:extLst>
      <p:ext uri="{C676402C-5697-4E1C-873F-D02D1690AC5C}">
        <p15:threadingInfo xmlns:p15="http://schemas.microsoft.com/office/powerpoint/2012/main" timeZoneBias="42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2" dt="2019-04-22T19:21:59.358" idx="21">
    <p:pos x="6955" y="1412"/>
    <p:text>Remi</p:text>
    <p:extLst>
      <p:ext uri="{C676402C-5697-4E1C-873F-D02D1690AC5C}">
        <p15:threadingInfo xmlns:p15="http://schemas.microsoft.com/office/powerpoint/2012/main" timeZoneBias="420"/>
      </p:ext>
    </p:extLst>
  </p:cm>
  <p:cm authorId="2" dt="2019-04-22T19:22:19.827" idx="22">
    <p:pos x="7091" y="1548"/>
    <p:text>Talk about each of the points</p:text>
    <p:extLst>
      <p:ext uri="{C676402C-5697-4E1C-873F-D02D1690AC5C}">
        <p15:threadingInfo xmlns:p15="http://schemas.microsoft.com/office/powerpoint/2012/main" timeZoneBias="420"/>
      </p:ext>
    </p:extLst>
  </p:cm>
  <p:cm authorId="3" dt="2019-04-25T20:00:25.314" idx="3">
    <p:pos x="7091" y="1684"/>
    <p:text>Conclusion
Based on what we have done moving forwarded we need to work on finishing the setup and getting the actual Lora Wan starter kit running on the Pi and the Arduino
And upon doing this we will know what the sample data we receive looks like in that data base and how best to analyse it using Python</p:text>
    <p:extLst>
      <p:ext uri="{C676402C-5697-4E1C-873F-D02D1690AC5C}">
        <p15:threadingInfo xmlns:p15="http://schemas.microsoft.com/office/powerpoint/2012/main" timeZoneBias="420">
          <p15:parentCm authorId="2" idx="22"/>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9-04-22T18:55:53.494" idx="7">
    <p:pos x="10" y="10"/>
    <p:text>Everyone
</p:text>
    <p:extLst>
      <p:ext uri="{C676402C-5697-4E1C-873F-D02D1690AC5C}">
        <p15:threadingInfo xmlns:p15="http://schemas.microsoft.com/office/powerpoint/2012/main" timeZoneBias="420"/>
      </p:ext>
    </p:extLst>
  </p:cm>
  <p:cm authorId="2" dt="2019-04-22T19:00:49.698" idx="11">
    <p:pos x="146" y="146"/>
    <p:text>Just mention what you're working on during the project
</p:text>
    <p:extLst>
      <p:ext uri="{C676402C-5697-4E1C-873F-D02D1690AC5C}">
        <p15:threadingInfo xmlns:p15="http://schemas.microsoft.com/office/powerpoint/2012/main" timeZoneBias="420"/>
      </p:ext>
    </p:extLst>
  </p:cm>
  <p:cm authorId="2" dt="2019-04-22T19:00:57.901" idx="12">
    <p:pos x="282" y="282"/>
    <p:text>Also mention that we've actually all been doing a little bit of everything and that the table is a rough guide
</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3" dt="2019-04-25T20:54:10.430" idx="4">
    <p:pos x="10" y="10"/>
    <p:text>Remi Read slide
This slide is complete</p:text>
    <p:extLst>
      <p:ext uri="{C676402C-5697-4E1C-873F-D02D1690AC5C}">
        <p15:threadingInfo xmlns:p15="http://schemas.microsoft.com/office/powerpoint/2012/main" timeZoneBias="4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19-04-22T19:24:19.140" idx="23">
    <p:pos x="10" y="10"/>
    <p:text>James is the best!
</p:text>
    <p:extLst>
      <p:ext uri="{C676402C-5697-4E1C-873F-D02D1690AC5C}">
        <p15:threadingInfo xmlns:p15="http://schemas.microsoft.com/office/powerpoint/2012/main" timeZoneBias="420"/>
      </p:ext>
    </p:extLst>
  </p:cm>
  <p:cm authorId="3" dt="2019-04-23T01:16:42.070" idx="2">
    <p:pos x="10" y="146"/>
    <p:text>Thanks Michael
</p:text>
    <p:extLst>
      <p:ext uri="{C676402C-5697-4E1C-873F-D02D1690AC5C}">
        <p15:threadingInfo xmlns:p15="http://schemas.microsoft.com/office/powerpoint/2012/main" timeZoneBias="420">
          <p15:parentCm authorId="2" idx="23"/>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19-04-22T18:55:32.603" idx="5">
    <p:pos x="10" y="10"/>
    <p:text>Michael
</p:text>
    <p:extLst>
      <p:ext uri="{C676402C-5697-4E1C-873F-D02D1690AC5C}">
        <p15:threadingInfo xmlns:p15="http://schemas.microsoft.com/office/powerpoint/2012/main" timeZoneBias="420"/>
      </p:ext>
    </p:extLst>
  </p:cm>
  <p:cm authorId="2" dt="2019-04-22T19:02:44.417" idx="14">
    <p:pos x="146" y="146"/>
    <p:text>Talk about how setting up the system (raspberry pi) was tedious and convoluted. Talk about possible simplification through scripting etc.
</p:text>
    <p:extLst>
      <p:ext uri="{C676402C-5697-4E1C-873F-D02D1690AC5C}">
        <p15:threadingInfo xmlns:p15="http://schemas.microsoft.com/office/powerpoint/2012/main" timeZoneBias="420"/>
      </p:ext>
    </p:extLst>
  </p:cm>
  <p:cm authorId="2" dt="2019-05-01T11:27:52.663" idx="25">
    <p:pos x="106" y="106"/>
    <p:text>Needs to be easy for users like farmers etc.</p:text>
    <p:extLst>
      <p:ext uri="{C676402C-5697-4E1C-873F-D02D1690AC5C}">
        <p15:threadingInfo xmlns:p15="http://schemas.microsoft.com/office/powerpoint/2012/main" timeZoneBias="-60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2" dt="2019-04-22T19:09:19.246" idx="19">
    <p:pos x="10" y="10"/>
    <p:text>Remi
</p:text>
    <p:extLst>
      <p:ext uri="{C676402C-5697-4E1C-873F-D02D1690AC5C}">
        <p15:threadingInfo xmlns:p15="http://schemas.microsoft.com/office/powerpoint/2012/main" timeZoneBias="420"/>
      </p:ext>
    </p:extLst>
  </p:cm>
  <p:cm authorId="3" dt="2019-04-30T18:22:09.415" idx="6">
    <p:pos x="6955" y="1412"/>
    <p:text>Sprint 1: initial setup, name, logo, documentation templates, cloud storage setup, research requirements
Sprint 2: research LoRaWAN, Power BI, Azure, Python, no setup confluence ree, initial basic hardware setup
Sprint 3: troubleshooting and further setup of hardware components, linking hardware to azure, link azure to power bi, setup database
Current: setup gpg, axis modules, preparation for current meeting, link arduino to LoRaWaN, initial manipulation of Power BI
</p:text>
    <p:extLst>
      <p:ext uri="{C676402C-5697-4E1C-873F-D02D1690AC5C}">
        <p15:threadingInfo xmlns:p15="http://schemas.microsoft.com/office/powerpoint/2012/main" timeZoneBias="42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2" dt="2019-04-22T19:20:57.061" idx="20">
    <p:pos x="10" y="10"/>
    <p:text>Remi
</p:text>
    <p:extLst>
      <p:ext uri="{C676402C-5697-4E1C-873F-D02D1690AC5C}">
        <p15:threadingInfo xmlns:p15="http://schemas.microsoft.com/office/powerpoint/2012/main" timeZoneBias="42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2" dt="2019-04-22T18:54:25.244" idx="3">
    <p:pos x="10" y="10"/>
    <p:text>James
</p:text>
    <p:extLst>
      <p:ext uri="{C676402C-5697-4E1C-873F-D02D1690AC5C}">
        <p15:threadingInfo xmlns:p15="http://schemas.microsoft.com/office/powerpoint/2012/main" timeZoneBias="420"/>
      </p:ext>
    </p:extLst>
  </p:cm>
  <p:cm authorId="2" dt="2019-04-22T19:02:04.667" idx="13">
    <p:pos x="146" y="146"/>
    <p:text>Just go through and explain each part of the diagram and try talk for as long as possible lol
</p:text>
    <p:extLst>
      <p:ext uri="{C676402C-5697-4E1C-873F-D02D1690AC5C}">
        <p15:threadingInfo xmlns:p15="http://schemas.microsoft.com/office/powerpoint/2012/main" timeZoneBias="42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2" dt="2019-05-01T11:14:58.771" idx="24">
    <p:pos x="5769" y="2686"/>
    <p:text>Easier setup needed</p:text>
    <p:extLst>
      <p:ext uri="{C676402C-5697-4E1C-873F-D02D1690AC5C}">
        <p15:threadingInfo xmlns:p15="http://schemas.microsoft.com/office/powerpoint/2012/main" timeZoneBias="-600"/>
      </p:ext>
    </p:extLst>
  </p:cm>
</p:cmLst>
</file>

<file path=ppt/diagrams/_rels/data1.xml.rels><?xml version="1.0" encoding="UTF-8" standalone="yes"?>
<Relationships xmlns="http://schemas.openxmlformats.org/package/2006/relationships"><Relationship Id="rId1" Type="http://schemas.openxmlformats.org/officeDocument/2006/relationships/hyperlink" Target="https://en.wiktionary.org/wiki/%C3%A9"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s://en.wiktionary.org/wiki/%C3%A9" TargetMode="Externa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BD9355-BCF1-401F-B2E4-483B6BC7924B}" type="doc">
      <dgm:prSet loTypeId="urn:microsoft.com/office/officeart/2005/8/layout/default" loCatId="list" qsTypeId="urn:microsoft.com/office/officeart/2005/8/quickstyle/simple4" qsCatId="simple" csTypeId="urn:microsoft.com/office/officeart/2005/8/colors/colorful5" csCatId="colorful" phldr="1"/>
      <dgm:spPr/>
      <dgm:t>
        <a:bodyPr/>
        <a:lstStyle/>
        <a:p>
          <a:endParaRPr lang="en-US"/>
        </a:p>
      </dgm:t>
    </dgm:pt>
    <dgm:pt modelId="{83BD0675-1D81-4B7D-8313-F0AB1CAAA62C}">
      <dgm:prSet/>
      <dgm:spPr/>
      <dgm:t>
        <a:bodyPr/>
        <a:lstStyle/>
        <a:p>
          <a:r>
            <a:rPr lang="en-AU"/>
            <a:t>Michael Owczarek</a:t>
          </a:r>
          <a:endParaRPr lang="en-US"/>
        </a:p>
      </dgm:t>
    </dgm:pt>
    <dgm:pt modelId="{4A39A208-14CA-431A-8DA1-2E050D9D6A83}" type="parTrans" cxnId="{F7C6436C-063A-489A-9B3A-83F1400D612C}">
      <dgm:prSet/>
      <dgm:spPr/>
      <dgm:t>
        <a:bodyPr/>
        <a:lstStyle/>
        <a:p>
          <a:endParaRPr lang="en-US"/>
        </a:p>
      </dgm:t>
    </dgm:pt>
    <dgm:pt modelId="{F4E924D1-73C8-40D4-A849-5E556DA744A7}" type="sibTrans" cxnId="{F7C6436C-063A-489A-9B3A-83F1400D612C}">
      <dgm:prSet/>
      <dgm:spPr/>
      <dgm:t>
        <a:bodyPr/>
        <a:lstStyle/>
        <a:p>
          <a:endParaRPr lang="en-US"/>
        </a:p>
      </dgm:t>
    </dgm:pt>
    <dgm:pt modelId="{3FC03B37-C94E-4DEE-B2B8-FAD3E364BDC7}">
      <dgm:prSet/>
      <dgm:spPr/>
      <dgm:t>
        <a:bodyPr/>
        <a:lstStyle/>
        <a:p>
          <a:r>
            <a:rPr lang="en-AU"/>
            <a:t>Joel Morran</a:t>
          </a:r>
          <a:endParaRPr lang="en-US"/>
        </a:p>
      </dgm:t>
    </dgm:pt>
    <dgm:pt modelId="{A3033724-8507-4F8C-B363-72257BAF528C}" type="parTrans" cxnId="{39CC06C6-1457-4D79-8282-18B8531CAB5F}">
      <dgm:prSet/>
      <dgm:spPr/>
      <dgm:t>
        <a:bodyPr/>
        <a:lstStyle/>
        <a:p>
          <a:endParaRPr lang="en-US"/>
        </a:p>
      </dgm:t>
    </dgm:pt>
    <dgm:pt modelId="{EA3A6863-B6BF-4D4D-90FC-237E7E811521}" type="sibTrans" cxnId="{39CC06C6-1457-4D79-8282-18B8531CAB5F}">
      <dgm:prSet/>
      <dgm:spPr/>
      <dgm:t>
        <a:bodyPr/>
        <a:lstStyle/>
        <a:p>
          <a:endParaRPr lang="en-US"/>
        </a:p>
      </dgm:t>
    </dgm:pt>
    <dgm:pt modelId="{33C9F345-FF24-4607-AADB-2DE77FD43FD5}">
      <dgm:prSet/>
      <dgm:spPr/>
      <dgm:t>
        <a:bodyPr/>
        <a:lstStyle/>
        <a:p>
          <a:r>
            <a:rPr lang="en-AU"/>
            <a:t>Luis Shigetomi</a:t>
          </a:r>
          <a:endParaRPr lang="en-US"/>
        </a:p>
      </dgm:t>
    </dgm:pt>
    <dgm:pt modelId="{4292C95D-EF0E-4397-A4AC-453655B14237}" type="parTrans" cxnId="{F3BBF7AB-9315-4A5F-8190-E57A1DBA0DBB}">
      <dgm:prSet/>
      <dgm:spPr/>
      <dgm:t>
        <a:bodyPr/>
        <a:lstStyle/>
        <a:p>
          <a:endParaRPr lang="en-US"/>
        </a:p>
      </dgm:t>
    </dgm:pt>
    <dgm:pt modelId="{1D09AEC3-07CD-402B-9024-318AD1BB11A0}" type="sibTrans" cxnId="{F3BBF7AB-9315-4A5F-8190-E57A1DBA0DBB}">
      <dgm:prSet/>
      <dgm:spPr/>
      <dgm:t>
        <a:bodyPr/>
        <a:lstStyle/>
        <a:p>
          <a:endParaRPr lang="en-US"/>
        </a:p>
      </dgm:t>
    </dgm:pt>
    <dgm:pt modelId="{8AC10EC0-008C-468E-8B4F-AB78A5BD2977}">
      <dgm:prSet/>
      <dgm:spPr/>
      <dgm:t>
        <a:bodyPr/>
        <a:lstStyle/>
        <a:p>
          <a:r>
            <a:rPr lang="en-AU"/>
            <a:t>James Curnow</a:t>
          </a:r>
          <a:endParaRPr lang="en-US"/>
        </a:p>
      </dgm:t>
    </dgm:pt>
    <dgm:pt modelId="{26E2323D-71A7-4CA7-8201-86870D83FD1D}" type="parTrans" cxnId="{45052680-72F5-4E8F-AD9C-4CFE0F0DB42B}">
      <dgm:prSet/>
      <dgm:spPr/>
      <dgm:t>
        <a:bodyPr/>
        <a:lstStyle/>
        <a:p>
          <a:endParaRPr lang="en-US"/>
        </a:p>
      </dgm:t>
    </dgm:pt>
    <dgm:pt modelId="{CF4B56FE-EA0D-4E22-B1D7-8BBCFD0787FD}" type="sibTrans" cxnId="{45052680-72F5-4E8F-AD9C-4CFE0F0DB42B}">
      <dgm:prSet/>
      <dgm:spPr/>
      <dgm:t>
        <a:bodyPr/>
        <a:lstStyle/>
        <a:p>
          <a:endParaRPr lang="en-US"/>
        </a:p>
      </dgm:t>
    </dgm:pt>
    <dgm:pt modelId="{4DFF32D0-2096-4412-9B31-14E9BDF25E99}">
      <dgm:prSet/>
      <dgm:spPr/>
      <dgm:t>
        <a:bodyPr/>
        <a:lstStyle/>
        <a:p>
          <a:r>
            <a:rPr lang="en-US" sz="3000">
              <a:solidFill>
                <a:schemeClr val="tx1"/>
              </a:solidFill>
              <a:latin typeface="Tw Cen MT" panose="020B0602020104020603"/>
            </a:rPr>
            <a:t>R</a:t>
          </a:r>
          <a:r>
            <a:rPr lang="en-AU" sz="3000">
              <a:solidFill>
                <a:schemeClr val="tx1"/>
              </a:solidFill>
              <a:latin typeface="Tw Cen MT" panose="020B0602020104020603"/>
            </a:rPr>
            <a:t>ém</a:t>
          </a:r>
          <a:r>
            <a:rPr lang="en-US" sz="3000">
              <a:solidFill>
                <a:schemeClr val="tx1"/>
              </a:solidFill>
              <a:latin typeface="Tw Cen MT" panose="020B0602020104020603"/>
            </a:rPr>
            <a:t>i </a:t>
          </a:r>
          <a:r>
            <a:rPr lang="en-AU"/>
            <a:t>Petit</a:t>
          </a:r>
          <a:endParaRPr lang="en-AU">
            <a:hlinkClick xmlns:r="http://schemas.openxmlformats.org/officeDocument/2006/relationships" r:id="rId1"/>
          </a:endParaRPr>
        </a:p>
      </dgm:t>
    </dgm:pt>
    <dgm:pt modelId="{E425B878-C7ED-4BB1-90A3-8B5EF739B346}" type="parTrans" cxnId="{F4BAC2D6-858C-4A51-9D1F-82627283FC35}">
      <dgm:prSet/>
      <dgm:spPr/>
    </dgm:pt>
    <dgm:pt modelId="{81527A1F-54E3-4328-A915-B1FC04723280}" type="sibTrans" cxnId="{F4BAC2D6-858C-4A51-9D1F-82627283FC35}">
      <dgm:prSet/>
      <dgm:spPr/>
    </dgm:pt>
    <dgm:pt modelId="{542A743B-B73B-40FB-89F9-8BB68461EB71}" type="pres">
      <dgm:prSet presAssocID="{E3BD9355-BCF1-401F-B2E4-483B6BC7924B}" presName="diagram" presStyleCnt="0">
        <dgm:presLayoutVars>
          <dgm:dir/>
          <dgm:resizeHandles val="exact"/>
        </dgm:presLayoutVars>
      </dgm:prSet>
      <dgm:spPr/>
    </dgm:pt>
    <dgm:pt modelId="{58BC793F-8203-42BA-860A-6A8575B7753C}" type="pres">
      <dgm:prSet presAssocID="{83BD0675-1D81-4B7D-8313-F0AB1CAAA62C}" presName="node" presStyleLbl="node1" presStyleIdx="0" presStyleCnt="5">
        <dgm:presLayoutVars>
          <dgm:bulletEnabled val="1"/>
        </dgm:presLayoutVars>
      </dgm:prSet>
      <dgm:spPr/>
    </dgm:pt>
    <dgm:pt modelId="{A7E06E7A-75F6-489D-948F-FFD520602FC6}" type="pres">
      <dgm:prSet presAssocID="{F4E924D1-73C8-40D4-A849-5E556DA744A7}" presName="sibTrans" presStyleCnt="0"/>
      <dgm:spPr/>
    </dgm:pt>
    <dgm:pt modelId="{D65C90A7-A06D-4870-B6E0-CAA70C0ED716}" type="pres">
      <dgm:prSet presAssocID="{3FC03B37-C94E-4DEE-B2B8-FAD3E364BDC7}" presName="node" presStyleLbl="node1" presStyleIdx="1" presStyleCnt="5">
        <dgm:presLayoutVars>
          <dgm:bulletEnabled val="1"/>
        </dgm:presLayoutVars>
      </dgm:prSet>
      <dgm:spPr/>
    </dgm:pt>
    <dgm:pt modelId="{BDA1C4E1-1E22-47F3-ABE8-8B1932EE570A}" type="pres">
      <dgm:prSet presAssocID="{EA3A6863-B6BF-4D4D-90FC-237E7E811521}" presName="sibTrans" presStyleCnt="0"/>
      <dgm:spPr/>
    </dgm:pt>
    <dgm:pt modelId="{27A51E42-5E3C-4374-BAC2-4763F1C486D9}" type="pres">
      <dgm:prSet presAssocID="{33C9F345-FF24-4607-AADB-2DE77FD43FD5}" presName="node" presStyleLbl="node1" presStyleIdx="2" presStyleCnt="5">
        <dgm:presLayoutVars>
          <dgm:bulletEnabled val="1"/>
        </dgm:presLayoutVars>
      </dgm:prSet>
      <dgm:spPr/>
    </dgm:pt>
    <dgm:pt modelId="{0A2A33E3-293F-4B60-9205-1856AB9AB4D6}" type="pres">
      <dgm:prSet presAssocID="{1D09AEC3-07CD-402B-9024-318AD1BB11A0}" presName="sibTrans" presStyleCnt="0"/>
      <dgm:spPr/>
    </dgm:pt>
    <dgm:pt modelId="{220D1370-0A9A-4D41-B662-319BF72E6DBE}" type="pres">
      <dgm:prSet presAssocID="{4DFF32D0-2096-4412-9B31-14E9BDF25E99}" presName="node" presStyleLbl="node1" presStyleIdx="3" presStyleCnt="5">
        <dgm:presLayoutVars>
          <dgm:bulletEnabled val="1"/>
        </dgm:presLayoutVars>
      </dgm:prSet>
      <dgm:spPr/>
    </dgm:pt>
    <dgm:pt modelId="{7B34CAE1-FCFD-42F6-9B8C-62407D02DC2A}" type="pres">
      <dgm:prSet presAssocID="{81527A1F-54E3-4328-A915-B1FC04723280}" presName="sibTrans" presStyleCnt="0"/>
      <dgm:spPr/>
    </dgm:pt>
    <dgm:pt modelId="{9B799E31-8EBA-4CB7-9B0E-5A5B03371E9B}" type="pres">
      <dgm:prSet presAssocID="{8AC10EC0-008C-468E-8B4F-AB78A5BD2977}" presName="node" presStyleLbl="node1" presStyleIdx="4" presStyleCnt="5">
        <dgm:presLayoutVars>
          <dgm:bulletEnabled val="1"/>
        </dgm:presLayoutVars>
      </dgm:prSet>
      <dgm:spPr/>
    </dgm:pt>
  </dgm:ptLst>
  <dgm:cxnLst>
    <dgm:cxn modelId="{5501C30B-43EB-4E1B-88AF-F975EA908033}" type="presOf" srcId="{E3BD9355-BCF1-401F-B2E4-483B6BC7924B}" destId="{542A743B-B73B-40FB-89F9-8BB68461EB71}" srcOrd="0" destOrd="0" presId="urn:microsoft.com/office/officeart/2005/8/layout/default"/>
    <dgm:cxn modelId="{FCA79E1C-82B6-44C4-A84B-11E485352AC0}" type="presOf" srcId="{8AC10EC0-008C-468E-8B4F-AB78A5BD2977}" destId="{9B799E31-8EBA-4CB7-9B0E-5A5B03371E9B}" srcOrd="0" destOrd="0" presId="urn:microsoft.com/office/officeart/2005/8/layout/default"/>
    <dgm:cxn modelId="{F7C6436C-063A-489A-9B3A-83F1400D612C}" srcId="{E3BD9355-BCF1-401F-B2E4-483B6BC7924B}" destId="{83BD0675-1D81-4B7D-8313-F0AB1CAAA62C}" srcOrd="0" destOrd="0" parTransId="{4A39A208-14CA-431A-8DA1-2E050D9D6A83}" sibTransId="{F4E924D1-73C8-40D4-A849-5E556DA744A7}"/>
    <dgm:cxn modelId="{340EE272-B085-47F6-BD68-69501D09F068}" type="presOf" srcId="{4DFF32D0-2096-4412-9B31-14E9BDF25E99}" destId="{220D1370-0A9A-4D41-B662-319BF72E6DBE}" srcOrd="0" destOrd="0" presId="urn:microsoft.com/office/officeart/2005/8/layout/default"/>
    <dgm:cxn modelId="{45052680-72F5-4E8F-AD9C-4CFE0F0DB42B}" srcId="{E3BD9355-BCF1-401F-B2E4-483B6BC7924B}" destId="{8AC10EC0-008C-468E-8B4F-AB78A5BD2977}" srcOrd="4" destOrd="0" parTransId="{26E2323D-71A7-4CA7-8201-86870D83FD1D}" sibTransId="{CF4B56FE-EA0D-4E22-B1D7-8BBCFD0787FD}"/>
    <dgm:cxn modelId="{F3BBF7AB-9315-4A5F-8190-E57A1DBA0DBB}" srcId="{E3BD9355-BCF1-401F-B2E4-483B6BC7924B}" destId="{33C9F345-FF24-4607-AADB-2DE77FD43FD5}" srcOrd="2" destOrd="0" parTransId="{4292C95D-EF0E-4397-A4AC-453655B14237}" sibTransId="{1D09AEC3-07CD-402B-9024-318AD1BB11A0}"/>
    <dgm:cxn modelId="{A2737DAD-2ED7-4074-88DC-38986BF3ACD4}" type="presOf" srcId="{83BD0675-1D81-4B7D-8313-F0AB1CAAA62C}" destId="{58BC793F-8203-42BA-860A-6A8575B7753C}" srcOrd="0" destOrd="0" presId="urn:microsoft.com/office/officeart/2005/8/layout/default"/>
    <dgm:cxn modelId="{39CC06C6-1457-4D79-8282-18B8531CAB5F}" srcId="{E3BD9355-BCF1-401F-B2E4-483B6BC7924B}" destId="{3FC03B37-C94E-4DEE-B2B8-FAD3E364BDC7}" srcOrd="1" destOrd="0" parTransId="{A3033724-8507-4F8C-B363-72257BAF528C}" sibTransId="{EA3A6863-B6BF-4D4D-90FC-237E7E811521}"/>
    <dgm:cxn modelId="{0BE66FD4-5CAD-45D6-8001-BDEA2086BCD3}" type="presOf" srcId="{33C9F345-FF24-4607-AADB-2DE77FD43FD5}" destId="{27A51E42-5E3C-4374-BAC2-4763F1C486D9}" srcOrd="0" destOrd="0" presId="urn:microsoft.com/office/officeart/2005/8/layout/default"/>
    <dgm:cxn modelId="{F4BAC2D6-858C-4A51-9D1F-82627283FC35}" srcId="{E3BD9355-BCF1-401F-B2E4-483B6BC7924B}" destId="{4DFF32D0-2096-4412-9B31-14E9BDF25E99}" srcOrd="3" destOrd="0" parTransId="{E425B878-C7ED-4BB1-90A3-8B5EF739B346}" sibTransId="{81527A1F-54E3-4328-A915-B1FC04723280}"/>
    <dgm:cxn modelId="{4E6E07E1-AB6F-459A-91EC-E9A671614B37}" type="presOf" srcId="{3FC03B37-C94E-4DEE-B2B8-FAD3E364BDC7}" destId="{D65C90A7-A06D-4870-B6E0-CAA70C0ED716}" srcOrd="0" destOrd="0" presId="urn:microsoft.com/office/officeart/2005/8/layout/default"/>
    <dgm:cxn modelId="{B94F5918-FE7F-49D2-95E4-53E798F34F9F}" type="presParOf" srcId="{542A743B-B73B-40FB-89F9-8BB68461EB71}" destId="{58BC793F-8203-42BA-860A-6A8575B7753C}" srcOrd="0" destOrd="0" presId="urn:microsoft.com/office/officeart/2005/8/layout/default"/>
    <dgm:cxn modelId="{EF764EC9-02A5-43C3-B351-8CD2254A09E7}" type="presParOf" srcId="{542A743B-B73B-40FB-89F9-8BB68461EB71}" destId="{A7E06E7A-75F6-489D-948F-FFD520602FC6}" srcOrd="1" destOrd="0" presId="urn:microsoft.com/office/officeart/2005/8/layout/default"/>
    <dgm:cxn modelId="{D1E4FA14-FABF-493D-8D1C-FAB270B5FBB5}" type="presParOf" srcId="{542A743B-B73B-40FB-89F9-8BB68461EB71}" destId="{D65C90A7-A06D-4870-B6E0-CAA70C0ED716}" srcOrd="2" destOrd="0" presId="urn:microsoft.com/office/officeart/2005/8/layout/default"/>
    <dgm:cxn modelId="{6EEFA2E9-85B0-4D81-B8C8-36F7AC7D8B15}" type="presParOf" srcId="{542A743B-B73B-40FB-89F9-8BB68461EB71}" destId="{BDA1C4E1-1E22-47F3-ABE8-8B1932EE570A}" srcOrd="3" destOrd="0" presId="urn:microsoft.com/office/officeart/2005/8/layout/default"/>
    <dgm:cxn modelId="{63CC560E-C538-44A2-AD50-6624566022BF}" type="presParOf" srcId="{542A743B-B73B-40FB-89F9-8BB68461EB71}" destId="{27A51E42-5E3C-4374-BAC2-4763F1C486D9}" srcOrd="4" destOrd="0" presId="urn:microsoft.com/office/officeart/2005/8/layout/default"/>
    <dgm:cxn modelId="{3A2DFC6F-5BE5-4D45-897A-7ABC8C5D813E}" type="presParOf" srcId="{542A743B-B73B-40FB-89F9-8BB68461EB71}" destId="{0A2A33E3-293F-4B60-9205-1856AB9AB4D6}" srcOrd="5" destOrd="0" presId="urn:microsoft.com/office/officeart/2005/8/layout/default"/>
    <dgm:cxn modelId="{8BB24DAE-B379-4317-AD4A-B59B46D17F3F}" type="presParOf" srcId="{542A743B-B73B-40FB-89F9-8BB68461EB71}" destId="{220D1370-0A9A-4D41-B662-319BF72E6DBE}" srcOrd="6" destOrd="0" presId="urn:microsoft.com/office/officeart/2005/8/layout/default"/>
    <dgm:cxn modelId="{86FA5AB2-7E8A-45AD-8BF0-18310E293A4D}" type="presParOf" srcId="{542A743B-B73B-40FB-89F9-8BB68461EB71}" destId="{7B34CAE1-FCFD-42F6-9B8C-62407D02DC2A}" srcOrd="7" destOrd="0" presId="urn:microsoft.com/office/officeart/2005/8/layout/default"/>
    <dgm:cxn modelId="{1673E971-8DF4-4B20-BE3B-C7E882C25528}" type="presParOf" srcId="{542A743B-B73B-40FB-89F9-8BB68461EB71}" destId="{9B799E31-8EBA-4CB7-9B0E-5A5B03371E9B}"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74B522B-C360-4666-A8BF-5F9CC479D2B2}"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B464AB92-DCCE-4CDA-8258-8FF499D6EB1A}">
      <dgm:prSet/>
      <dgm:spPr/>
      <dgm:t>
        <a:bodyPr/>
        <a:lstStyle/>
        <a:p>
          <a:r>
            <a:rPr lang="en-AU"/>
            <a:t>Sprint 1: Project Setup</a:t>
          </a:r>
          <a:endParaRPr lang="en-US"/>
        </a:p>
      </dgm:t>
    </dgm:pt>
    <dgm:pt modelId="{FF84E22C-F52D-4831-8649-3D22111C4756}" type="parTrans" cxnId="{230BA575-6762-448A-9F04-340D9816F360}">
      <dgm:prSet/>
      <dgm:spPr/>
      <dgm:t>
        <a:bodyPr/>
        <a:lstStyle/>
        <a:p>
          <a:endParaRPr lang="en-US"/>
        </a:p>
      </dgm:t>
    </dgm:pt>
    <dgm:pt modelId="{36625536-8AE4-4732-AC6A-1396F0ADA2D8}" type="sibTrans" cxnId="{230BA575-6762-448A-9F04-340D9816F360}">
      <dgm:prSet/>
      <dgm:spPr/>
      <dgm:t>
        <a:bodyPr/>
        <a:lstStyle/>
        <a:p>
          <a:endParaRPr lang="en-US"/>
        </a:p>
      </dgm:t>
    </dgm:pt>
    <dgm:pt modelId="{6FAC806E-CDA5-4828-87FD-4FCA20EF44C0}">
      <dgm:prSet/>
      <dgm:spPr/>
      <dgm:t>
        <a:bodyPr/>
        <a:lstStyle/>
        <a:p>
          <a:r>
            <a:rPr lang="en-AU"/>
            <a:t>Sprint 2: Research &amp; Design</a:t>
          </a:r>
          <a:endParaRPr lang="en-US"/>
        </a:p>
      </dgm:t>
    </dgm:pt>
    <dgm:pt modelId="{42EECA06-B885-493D-80F7-0A79BA0A4187}" type="parTrans" cxnId="{78459975-0831-49D1-9780-68C326EC56B5}">
      <dgm:prSet/>
      <dgm:spPr/>
      <dgm:t>
        <a:bodyPr/>
        <a:lstStyle/>
        <a:p>
          <a:endParaRPr lang="en-US"/>
        </a:p>
      </dgm:t>
    </dgm:pt>
    <dgm:pt modelId="{0DEBA9F2-1E61-4B6C-9182-2AEC6EDF5C31}" type="sibTrans" cxnId="{78459975-0831-49D1-9780-68C326EC56B5}">
      <dgm:prSet/>
      <dgm:spPr/>
      <dgm:t>
        <a:bodyPr/>
        <a:lstStyle/>
        <a:p>
          <a:endParaRPr lang="en-US"/>
        </a:p>
      </dgm:t>
    </dgm:pt>
    <dgm:pt modelId="{D9FCE9D3-55A8-419F-96D0-0330F2F201EE}">
      <dgm:prSet/>
      <dgm:spPr/>
      <dgm:t>
        <a:bodyPr/>
        <a:lstStyle/>
        <a:p>
          <a:r>
            <a:rPr lang="en-AU"/>
            <a:t>Sprint 3: Prototyping</a:t>
          </a:r>
          <a:endParaRPr lang="en-US"/>
        </a:p>
      </dgm:t>
    </dgm:pt>
    <dgm:pt modelId="{AE5961B9-AFD8-4848-B28F-BE305B8E9F9B}" type="parTrans" cxnId="{6BCD184A-66D5-41BE-A232-118339ECE5BA}">
      <dgm:prSet/>
      <dgm:spPr/>
      <dgm:t>
        <a:bodyPr/>
        <a:lstStyle/>
        <a:p>
          <a:endParaRPr lang="en-US"/>
        </a:p>
      </dgm:t>
    </dgm:pt>
    <dgm:pt modelId="{CE22D9C6-F05C-4852-A643-B953AFFEFD2F}" type="sibTrans" cxnId="{6BCD184A-66D5-41BE-A232-118339ECE5BA}">
      <dgm:prSet/>
      <dgm:spPr/>
      <dgm:t>
        <a:bodyPr/>
        <a:lstStyle/>
        <a:p>
          <a:endParaRPr lang="en-US"/>
        </a:p>
      </dgm:t>
    </dgm:pt>
    <dgm:pt modelId="{B855E441-728D-4AE7-8128-73A8B8F11BF9}">
      <dgm:prSet/>
      <dgm:spPr/>
      <dgm:t>
        <a:bodyPr/>
        <a:lstStyle/>
        <a:p>
          <a:r>
            <a:rPr lang="en-AU"/>
            <a:t>Sprint 4 (current): Prototyping II</a:t>
          </a:r>
          <a:endParaRPr lang="en-US"/>
        </a:p>
      </dgm:t>
    </dgm:pt>
    <dgm:pt modelId="{6F17B894-4F2A-4BA1-983B-E770531A68B8}" type="parTrans" cxnId="{8D839B43-A7AF-455D-B722-6F05823211FE}">
      <dgm:prSet/>
      <dgm:spPr/>
      <dgm:t>
        <a:bodyPr/>
        <a:lstStyle/>
        <a:p>
          <a:endParaRPr lang="en-US"/>
        </a:p>
      </dgm:t>
    </dgm:pt>
    <dgm:pt modelId="{A373C57A-F409-4A18-811F-999DAB8E9201}" type="sibTrans" cxnId="{8D839B43-A7AF-455D-B722-6F05823211FE}">
      <dgm:prSet/>
      <dgm:spPr/>
      <dgm:t>
        <a:bodyPr/>
        <a:lstStyle/>
        <a:p>
          <a:endParaRPr lang="en-US"/>
        </a:p>
      </dgm:t>
    </dgm:pt>
    <dgm:pt modelId="{48A498B5-826C-4ED0-AA1C-A63FA6A6BACB}" type="pres">
      <dgm:prSet presAssocID="{A74B522B-C360-4666-A8BF-5F9CC479D2B2}" presName="linear" presStyleCnt="0">
        <dgm:presLayoutVars>
          <dgm:animLvl val="lvl"/>
          <dgm:resizeHandles val="exact"/>
        </dgm:presLayoutVars>
      </dgm:prSet>
      <dgm:spPr/>
    </dgm:pt>
    <dgm:pt modelId="{65EAD285-0DF1-45A6-A7D2-591D422BED6D}" type="pres">
      <dgm:prSet presAssocID="{B464AB92-DCCE-4CDA-8258-8FF499D6EB1A}" presName="parentText" presStyleLbl="node1" presStyleIdx="0" presStyleCnt="4">
        <dgm:presLayoutVars>
          <dgm:chMax val="0"/>
          <dgm:bulletEnabled val="1"/>
        </dgm:presLayoutVars>
      </dgm:prSet>
      <dgm:spPr/>
    </dgm:pt>
    <dgm:pt modelId="{9CDAF7A1-9C67-40BB-A7FA-47791BC29680}" type="pres">
      <dgm:prSet presAssocID="{36625536-8AE4-4732-AC6A-1396F0ADA2D8}" presName="spacer" presStyleCnt="0"/>
      <dgm:spPr/>
    </dgm:pt>
    <dgm:pt modelId="{59FCEC48-5326-4E51-8919-4C6CFEBEEABF}" type="pres">
      <dgm:prSet presAssocID="{6FAC806E-CDA5-4828-87FD-4FCA20EF44C0}" presName="parentText" presStyleLbl="node1" presStyleIdx="1" presStyleCnt="4">
        <dgm:presLayoutVars>
          <dgm:chMax val="0"/>
          <dgm:bulletEnabled val="1"/>
        </dgm:presLayoutVars>
      </dgm:prSet>
      <dgm:spPr/>
    </dgm:pt>
    <dgm:pt modelId="{248AFC31-F9F7-4449-B629-F48BB62F5413}" type="pres">
      <dgm:prSet presAssocID="{0DEBA9F2-1E61-4B6C-9182-2AEC6EDF5C31}" presName="spacer" presStyleCnt="0"/>
      <dgm:spPr/>
    </dgm:pt>
    <dgm:pt modelId="{3BEE7703-D887-44CB-8A38-45842149AED9}" type="pres">
      <dgm:prSet presAssocID="{D9FCE9D3-55A8-419F-96D0-0330F2F201EE}" presName="parentText" presStyleLbl="node1" presStyleIdx="2" presStyleCnt="4">
        <dgm:presLayoutVars>
          <dgm:chMax val="0"/>
          <dgm:bulletEnabled val="1"/>
        </dgm:presLayoutVars>
      </dgm:prSet>
      <dgm:spPr/>
    </dgm:pt>
    <dgm:pt modelId="{B86D567B-E053-438F-AD06-21E46D973E80}" type="pres">
      <dgm:prSet presAssocID="{CE22D9C6-F05C-4852-A643-B953AFFEFD2F}" presName="spacer" presStyleCnt="0"/>
      <dgm:spPr/>
    </dgm:pt>
    <dgm:pt modelId="{51A54AE1-5803-47FF-AE30-6DDF517FBB9E}" type="pres">
      <dgm:prSet presAssocID="{B855E441-728D-4AE7-8128-73A8B8F11BF9}" presName="parentText" presStyleLbl="node1" presStyleIdx="3" presStyleCnt="4">
        <dgm:presLayoutVars>
          <dgm:chMax val="0"/>
          <dgm:bulletEnabled val="1"/>
        </dgm:presLayoutVars>
      </dgm:prSet>
      <dgm:spPr/>
    </dgm:pt>
  </dgm:ptLst>
  <dgm:cxnLst>
    <dgm:cxn modelId="{8D839B43-A7AF-455D-B722-6F05823211FE}" srcId="{A74B522B-C360-4666-A8BF-5F9CC479D2B2}" destId="{B855E441-728D-4AE7-8128-73A8B8F11BF9}" srcOrd="3" destOrd="0" parTransId="{6F17B894-4F2A-4BA1-983B-E770531A68B8}" sibTransId="{A373C57A-F409-4A18-811F-999DAB8E9201}"/>
    <dgm:cxn modelId="{6BCD184A-66D5-41BE-A232-118339ECE5BA}" srcId="{A74B522B-C360-4666-A8BF-5F9CC479D2B2}" destId="{D9FCE9D3-55A8-419F-96D0-0330F2F201EE}" srcOrd="2" destOrd="0" parTransId="{AE5961B9-AFD8-4848-B28F-BE305B8E9F9B}" sibTransId="{CE22D9C6-F05C-4852-A643-B953AFFEFD2F}"/>
    <dgm:cxn modelId="{3A1F606A-EDF4-47A3-8A44-6E00AB02FCF4}" type="presOf" srcId="{D9FCE9D3-55A8-419F-96D0-0330F2F201EE}" destId="{3BEE7703-D887-44CB-8A38-45842149AED9}" srcOrd="0" destOrd="0" presId="urn:microsoft.com/office/officeart/2005/8/layout/vList2"/>
    <dgm:cxn modelId="{6E528B6F-633F-4350-BB00-7DAD7D87298C}" type="presOf" srcId="{6FAC806E-CDA5-4828-87FD-4FCA20EF44C0}" destId="{59FCEC48-5326-4E51-8919-4C6CFEBEEABF}" srcOrd="0" destOrd="0" presId="urn:microsoft.com/office/officeart/2005/8/layout/vList2"/>
    <dgm:cxn modelId="{78459975-0831-49D1-9780-68C326EC56B5}" srcId="{A74B522B-C360-4666-A8BF-5F9CC479D2B2}" destId="{6FAC806E-CDA5-4828-87FD-4FCA20EF44C0}" srcOrd="1" destOrd="0" parTransId="{42EECA06-B885-493D-80F7-0A79BA0A4187}" sibTransId="{0DEBA9F2-1E61-4B6C-9182-2AEC6EDF5C31}"/>
    <dgm:cxn modelId="{230BA575-6762-448A-9F04-340D9816F360}" srcId="{A74B522B-C360-4666-A8BF-5F9CC479D2B2}" destId="{B464AB92-DCCE-4CDA-8258-8FF499D6EB1A}" srcOrd="0" destOrd="0" parTransId="{FF84E22C-F52D-4831-8649-3D22111C4756}" sibTransId="{36625536-8AE4-4732-AC6A-1396F0ADA2D8}"/>
    <dgm:cxn modelId="{48999885-5C25-464A-9307-473B0AEDEA75}" type="presOf" srcId="{A74B522B-C360-4666-A8BF-5F9CC479D2B2}" destId="{48A498B5-826C-4ED0-AA1C-A63FA6A6BACB}" srcOrd="0" destOrd="0" presId="urn:microsoft.com/office/officeart/2005/8/layout/vList2"/>
    <dgm:cxn modelId="{949CE38C-D38B-444D-87F6-55090E2B3F76}" type="presOf" srcId="{B855E441-728D-4AE7-8128-73A8B8F11BF9}" destId="{51A54AE1-5803-47FF-AE30-6DDF517FBB9E}" srcOrd="0" destOrd="0" presId="urn:microsoft.com/office/officeart/2005/8/layout/vList2"/>
    <dgm:cxn modelId="{EBAE4ACE-1427-4BA2-B48F-5D00D682629E}" type="presOf" srcId="{B464AB92-DCCE-4CDA-8258-8FF499D6EB1A}" destId="{65EAD285-0DF1-45A6-A7D2-591D422BED6D}" srcOrd="0" destOrd="0" presId="urn:microsoft.com/office/officeart/2005/8/layout/vList2"/>
    <dgm:cxn modelId="{8F8B7769-601D-417C-9832-3F05AE985EF4}" type="presParOf" srcId="{48A498B5-826C-4ED0-AA1C-A63FA6A6BACB}" destId="{65EAD285-0DF1-45A6-A7D2-591D422BED6D}" srcOrd="0" destOrd="0" presId="urn:microsoft.com/office/officeart/2005/8/layout/vList2"/>
    <dgm:cxn modelId="{99BF0478-D11D-4FAE-99AE-5747ADCF58AF}" type="presParOf" srcId="{48A498B5-826C-4ED0-AA1C-A63FA6A6BACB}" destId="{9CDAF7A1-9C67-40BB-A7FA-47791BC29680}" srcOrd="1" destOrd="0" presId="urn:microsoft.com/office/officeart/2005/8/layout/vList2"/>
    <dgm:cxn modelId="{A2E871A6-ED4C-4006-8F96-843C9798326A}" type="presParOf" srcId="{48A498B5-826C-4ED0-AA1C-A63FA6A6BACB}" destId="{59FCEC48-5326-4E51-8919-4C6CFEBEEABF}" srcOrd="2" destOrd="0" presId="urn:microsoft.com/office/officeart/2005/8/layout/vList2"/>
    <dgm:cxn modelId="{6648C8AB-E54E-4817-942B-DACB8F095D9D}" type="presParOf" srcId="{48A498B5-826C-4ED0-AA1C-A63FA6A6BACB}" destId="{248AFC31-F9F7-4449-B629-F48BB62F5413}" srcOrd="3" destOrd="0" presId="urn:microsoft.com/office/officeart/2005/8/layout/vList2"/>
    <dgm:cxn modelId="{6B50B885-D48A-4528-B6D3-2E333056F2ED}" type="presParOf" srcId="{48A498B5-826C-4ED0-AA1C-A63FA6A6BACB}" destId="{3BEE7703-D887-44CB-8A38-45842149AED9}" srcOrd="4" destOrd="0" presId="urn:microsoft.com/office/officeart/2005/8/layout/vList2"/>
    <dgm:cxn modelId="{DD6D6E3C-7BC6-4D52-A197-2838206C1500}" type="presParOf" srcId="{48A498B5-826C-4ED0-AA1C-A63FA6A6BACB}" destId="{B86D567B-E053-438F-AD06-21E46D973E80}" srcOrd="5" destOrd="0" presId="urn:microsoft.com/office/officeart/2005/8/layout/vList2"/>
    <dgm:cxn modelId="{1CE6DBAE-7B18-4ED4-97A4-F2C9CA89E38B}" type="presParOf" srcId="{48A498B5-826C-4ED0-AA1C-A63FA6A6BACB}" destId="{51A54AE1-5803-47FF-AE30-6DDF517FBB9E}"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0EE415B-75D6-4510-9D85-B8209D56F17B}" type="doc">
      <dgm:prSet loTypeId="urn:microsoft.com/office/officeart/2008/layout/LinedList" loCatId="list" qsTypeId="urn:microsoft.com/office/officeart/2005/8/quickstyle/simple4" qsCatId="simple" csTypeId="urn:microsoft.com/office/officeart/2005/8/colors/accent0_3" csCatId="mainScheme" phldr="1"/>
      <dgm:spPr/>
      <dgm:t>
        <a:bodyPr/>
        <a:lstStyle/>
        <a:p>
          <a:endParaRPr lang="en-US"/>
        </a:p>
      </dgm:t>
    </dgm:pt>
    <dgm:pt modelId="{7F47BC15-27CE-4736-94F6-8BB124687ED4}">
      <dgm:prSet/>
      <dgm:spPr/>
      <dgm:t>
        <a:bodyPr/>
        <a:lstStyle/>
        <a:p>
          <a:r>
            <a:rPr lang="en-US"/>
            <a:t>Business Intelligence Platform</a:t>
          </a:r>
        </a:p>
      </dgm:t>
    </dgm:pt>
    <dgm:pt modelId="{57AC3717-09FA-4242-B8EC-A1B9216E03CE}" type="parTrans" cxnId="{FA2A7F24-C73B-49EA-A0B8-05A839C721DF}">
      <dgm:prSet/>
      <dgm:spPr/>
      <dgm:t>
        <a:bodyPr/>
        <a:lstStyle/>
        <a:p>
          <a:endParaRPr lang="en-US"/>
        </a:p>
      </dgm:t>
    </dgm:pt>
    <dgm:pt modelId="{2E12D236-B590-43B2-99EB-674DA3DDD793}" type="sibTrans" cxnId="{FA2A7F24-C73B-49EA-A0B8-05A839C721DF}">
      <dgm:prSet/>
      <dgm:spPr/>
      <dgm:t>
        <a:bodyPr/>
        <a:lstStyle/>
        <a:p>
          <a:endParaRPr lang="en-US"/>
        </a:p>
      </dgm:t>
    </dgm:pt>
    <dgm:pt modelId="{8A266ABE-7F55-428F-AF26-F4C514E0BDDC}">
      <dgm:prSet/>
      <dgm:spPr/>
      <dgm:t>
        <a:bodyPr/>
        <a:lstStyle/>
        <a:p>
          <a:r>
            <a:rPr lang="en-US"/>
            <a:t>Analyzing, visualizing, sharing datasets. Reports, graphs, dashboards</a:t>
          </a:r>
        </a:p>
      </dgm:t>
    </dgm:pt>
    <dgm:pt modelId="{C09E7400-4272-469C-AE7E-DECE73D5318C}" type="parTrans" cxnId="{4F767E3C-658D-4D2D-BB57-CFB572E92EC1}">
      <dgm:prSet/>
      <dgm:spPr/>
      <dgm:t>
        <a:bodyPr/>
        <a:lstStyle/>
        <a:p>
          <a:endParaRPr lang="en-US"/>
        </a:p>
      </dgm:t>
    </dgm:pt>
    <dgm:pt modelId="{CC33D19A-4DF5-49A2-9F3F-6C87E5C7EF9E}" type="sibTrans" cxnId="{4F767E3C-658D-4D2D-BB57-CFB572E92EC1}">
      <dgm:prSet/>
      <dgm:spPr/>
      <dgm:t>
        <a:bodyPr/>
        <a:lstStyle/>
        <a:p>
          <a:endParaRPr lang="en-US"/>
        </a:p>
      </dgm:t>
    </dgm:pt>
    <dgm:pt modelId="{8502DCB8-598E-4344-BED7-7F240F5F1D06}">
      <dgm:prSet/>
      <dgm:spPr/>
      <dgm:t>
        <a:bodyPr/>
        <a:lstStyle/>
        <a:p>
          <a:r>
            <a:rPr lang="en-US"/>
            <a:t>Desktop, Android, iOS</a:t>
          </a:r>
        </a:p>
      </dgm:t>
    </dgm:pt>
    <dgm:pt modelId="{801608D1-786F-4796-91CF-8F4CFA6B5B26}" type="parTrans" cxnId="{FF592E25-2BFC-4E17-91AB-234DCFC014B7}">
      <dgm:prSet/>
      <dgm:spPr/>
      <dgm:t>
        <a:bodyPr/>
        <a:lstStyle/>
        <a:p>
          <a:endParaRPr lang="en-US"/>
        </a:p>
      </dgm:t>
    </dgm:pt>
    <dgm:pt modelId="{DEAC1D38-7D7C-4DBF-9463-A7696B9F8C98}" type="sibTrans" cxnId="{FF592E25-2BFC-4E17-91AB-234DCFC014B7}">
      <dgm:prSet/>
      <dgm:spPr/>
      <dgm:t>
        <a:bodyPr/>
        <a:lstStyle/>
        <a:p>
          <a:endParaRPr lang="en-US"/>
        </a:p>
      </dgm:t>
    </dgm:pt>
    <dgm:pt modelId="{78717532-36B8-47AE-A96F-07119A7D9ED9}">
      <dgm:prSet/>
      <dgm:spPr/>
      <dgm:t>
        <a:bodyPr/>
        <a:lstStyle/>
        <a:p>
          <a:r>
            <a:rPr lang="en-US"/>
            <a:t>Fast, easy to use, clean</a:t>
          </a:r>
        </a:p>
      </dgm:t>
    </dgm:pt>
    <dgm:pt modelId="{42E48EDF-205F-46E0-8031-A056C1255DD6}" type="parTrans" cxnId="{2FB7D30C-D00A-4CAC-BF74-E0C9CF081F9D}">
      <dgm:prSet/>
      <dgm:spPr/>
      <dgm:t>
        <a:bodyPr/>
        <a:lstStyle/>
        <a:p>
          <a:endParaRPr lang="en-US"/>
        </a:p>
      </dgm:t>
    </dgm:pt>
    <dgm:pt modelId="{1D40FBF4-599A-4B86-A218-35C52D606B0F}" type="sibTrans" cxnId="{2FB7D30C-D00A-4CAC-BF74-E0C9CF081F9D}">
      <dgm:prSet/>
      <dgm:spPr/>
      <dgm:t>
        <a:bodyPr/>
        <a:lstStyle/>
        <a:p>
          <a:endParaRPr lang="en-US"/>
        </a:p>
      </dgm:t>
    </dgm:pt>
    <dgm:pt modelId="{DBE4C8EE-7B59-4F44-9C7E-C4FEB3D3568F}" type="pres">
      <dgm:prSet presAssocID="{C0EE415B-75D6-4510-9D85-B8209D56F17B}" presName="vert0" presStyleCnt="0">
        <dgm:presLayoutVars>
          <dgm:dir/>
          <dgm:animOne val="branch"/>
          <dgm:animLvl val="lvl"/>
        </dgm:presLayoutVars>
      </dgm:prSet>
      <dgm:spPr/>
    </dgm:pt>
    <dgm:pt modelId="{3625E46C-76AE-4CB8-8297-1EC7762C8829}" type="pres">
      <dgm:prSet presAssocID="{7F47BC15-27CE-4736-94F6-8BB124687ED4}" presName="thickLine" presStyleLbl="alignNode1" presStyleIdx="0" presStyleCnt="4"/>
      <dgm:spPr/>
    </dgm:pt>
    <dgm:pt modelId="{E918B95C-1B3B-4F24-AA22-C80E9CBE3EC7}" type="pres">
      <dgm:prSet presAssocID="{7F47BC15-27CE-4736-94F6-8BB124687ED4}" presName="horz1" presStyleCnt="0"/>
      <dgm:spPr/>
    </dgm:pt>
    <dgm:pt modelId="{C3997F91-66B5-48D7-9D3E-61DE2647A56E}" type="pres">
      <dgm:prSet presAssocID="{7F47BC15-27CE-4736-94F6-8BB124687ED4}" presName="tx1" presStyleLbl="revTx" presStyleIdx="0" presStyleCnt="4"/>
      <dgm:spPr/>
    </dgm:pt>
    <dgm:pt modelId="{59F69829-6A44-45E3-B60A-701E2EB8EB4D}" type="pres">
      <dgm:prSet presAssocID="{7F47BC15-27CE-4736-94F6-8BB124687ED4}" presName="vert1" presStyleCnt="0"/>
      <dgm:spPr/>
    </dgm:pt>
    <dgm:pt modelId="{94F2F117-08B3-4539-B3BA-A6718D3D10B5}" type="pres">
      <dgm:prSet presAssocID="{8A266ABE-7F55-428F-AF26-F4C514E0BDDC}" presName="thickLine" presStyleLbl="alignNode1" presStyleIdx="1" presStyleCnt="4"/>
      <dgm:spPr/>
    </dgm:pt>
    <dgm:pt modelId="{578ABB16-1D50-4EC6-8FD9-534203DEFDC8}" type="pres">
      <dgm:prSet presAssocID="{8A266ABE-7F55-428F-AF26-F4C514E0BDDC}" presName="horz1" presStyleCnt="0"/>
      <dgm:spPr/>
    </dgm:pt>
    <dgm:pt modelId="{61BCCFF2-3E67-4508-ACDC-7497538DBA37}" type="pres">
      <dgm:prSet presAssocID="{8A266ABE-7F55-428F-AF26-F4C514E0BDDC}" presName="tx1" presStyleLbl="revTx" presStyleIdx="1" presStyleCnt="4"/>
      <dgm:spPr/>
    </dgm:pt>
    <dgm:pt modelId="{1DD1DC59-7495-4778-A554-484AF680963D}" type="pres">
      <dgm:prSet presAssocID="{8A266ABE-7F55-428F-AF26-F4C514E0BDDC}" presName="vert1" presStyleCnt="0"/>
      <dgm:spPr/>
    </dgm:pt>
    <dgm:pt modelId="{E5434633-E0F3-4FDD-8712-DD01B1D8C787}" type="pres">
      <dgm:prSet presAssocID="{8502DCB8-598E-4344-BED7-7F240F5F1D06}" presName="thickLine" presStyleLbl="alignNode1" presStyleIdx="2" presStyleCnt="4"/>
      <dgm:spPr/>
    </dgm:pt>
    <dgm:pt modelId="{11E91E67-79A2-45E0-B0E2-45BC2F42860C}" type="pres">
      <dgm:prSet presAssocID="{8502DCB8-598E-4344-BED7-7F240F5F1D06}" presName="horz1" presStyleCnt="0"/>
      <dgm:spPr/>
    </dgm:pt>
    <dgm:pt modelId="{DCC99FE5-5BE0-42B6-B94E-F7844D62500B}" type="pres">
      <dgm:prSet presAssocID="{8502DCB8-598E-4344-BED7-7F240F5F1D06}" presName="tx1" presStyleLbl="revTx" presStyleIdx="2" presStyleCnt="4"/>
      <dgm:spPr/>
    </dgm:pt>
    <dgm:pt modelId="{DE88439D-A218-4F6C-A39E-F40841D2E180}" type="pres">
      <dgm:prSet presAssocID="{8502DCB8-598E-4344-BED7-7F240F5F1D06}" presName="vert1" presStyleCnt="0"/>
      <dgm:spPr/>
    </dgm:pt>
    <dgm:pt modelId="{EA105E58-2DE4-427A-83BB-BCDC49D87E8A}" type="pres">
      <dgm:prSet presAssocID="{78717532-36B8-47AE-A96F-07119A7D9ED9}" presName="thickLine" presStyleLbl="alignNode1" presStyleIdx="3" presStyleCnt="4"/>
      <dgm:spPr/>
    </dgm:pt>
    <dgm:pt modelId="{3C2E8B99-E2D0-4747-B778-36A8C54CD82B}" type="pres">
      <dgm:prSet presAssocID="{78717532-36B8-47AE-A96F-07119A7D9ED9}" presName="horz1" presStyleCnt="0"/>
      <dgm:spPr/>
    </dgm:pt>
    <dgm:pt modelId="{E12ED8C1-3B83-4C8A-A45D-030727D50D17}" type="pres">
      <dgm:prSet presAssocID="{78717532-36B8-47AE-A96F-07119A7D9ED9}" presName="tx1" presStyleLbl="revTx" presStyleIdx="3" presStyleCnt="4"/>
      <dgm:spPr/>
    </dgm:pt>
    <dgm:pt modelId="{220EE969-979A-4CB3-B4FC-6D37DA779718}" type="pres">
      <dgm:prSet presAssocID="{78717532-36B8-47AE-A96F-07119A7D9ED9}" presName="vert1" presStyleCnt="0"/>
      <dgm:spPr/>
    </dgm:pt>
  </dgm:ptLst>
  <dgm:cxnLst>
    <dgm:cxn modelId="{2FB7D30C-D00A-4CAC-BF74-E0C9CF081F9D}" srcId="{C0EE415B-75D6-4510-9D85-B8209D56F17B}" destId="{78717532-36B8-47AE-A96F-07119A7D9ED9}" srcOrd="3" destOrd="0" parTransId="{42E48EDF-205F-46E0-8031-A056C1255DD6}" sibTransId="{1D40FBF4-599A-4B86-A218-35C52D606B0F}"/>
    <dgm:cxn modelId="{39D9DA1D-E485-43F8-B919-038ACCEE664C}" type="presOf" srcId="{8502DCB8-598E-4344-BED7-7F240F5F1D06}" destId="{DCC99FE5-5BE0-42B6-B94E-F7844D62500B}" srcOrd="0" destOrd="0" presId="urn:microsoft.com/office/officeart/2008/layout/LinedList"/>
    <dgm:cxn modelId="{FA2A7F24-C73B-49EA-A0B8-05A839C721DF}" srcId="{C0EE415B-75D6-4510-9D85-B8209D56F17B}" destId="{7F47BC15-27CE-4736-94F6-8BB124687ED4}" srcOrd="0" destOrd="0" parTransId="{57AC3717-09FA-4242-B8EC-A1B9216E03CE}" sibTransId="{2E12D236-B590-43B2-99EB-674DA3DDD793}"/>
    <dgm:cxn modelId="{FF592E25-2BFC-4E17-91AB-234DCFC014B7}" srcId="{C0EE415B-75D6-4510-9D85-B8209D56F17B}" destId="{8502DCB8-598E-4344-BED7-7F240F5F1D06}" srcOrd="2" destOrd="0" parTransId="{801608D1-786F-4796-91CF-8F4CFA6B5B26}" sibTransId="{DEAC1D38-7D7C-4DBF-9463-A7696B9F8C98}"/>
    <dgm:cxn modelId="{4F767E3C-658D-4D2D-BB57-CFB572E92EC1}" srcId="{C0EE415B-75D6-4510-9D85-B8209D56F17B}" destId="{8A266ABE-7F55-428F-AF26-F4C514E0BDDC}" srcOrd="1" destOrd="0" parTransId="{C09E7400-4272-469C-AE7E-DECE73D5318C}" sibTransId="{CC33D19A-4DF5-49A2-9F3F-6C87E5C7EF9E}"/>
    <dgm:cxn modelId="{56D0395F-0C5A-43E9-93AC-FB219CD109A0}" type="presOf" srcId="{78717532-36B8-47AE-A96F-07119A7D9ED9}" destId="{E12ED8C1-3B83-4C8A-A45D-030727D50D17}" srcOrd="0" destOrd="0" presId="urn:microsoft.com/office/officeart/2008/layout/LinedList"/>
    <dgm:cxn modelId="{6E2114CB-E905-4F39-8D50-554874A28889}" type="presOf" srcId="{C0EE415B-75D6-4510-9D85-B8209D56F17B}" destId="{DBE4C8EE-7B59-4F44-9C7E-C4FEB3D3568F}" srcOrd="0" destOrd="0" presId="urn:microsoft.com/office/officeart/2008/layout/LinedList"/>
    <dgm:cxn modelId="{0C292ADD-3D9B-478E-9E1F-BCB9A9EAF519}" type="presOf" srcId="{8A266ABE-7F55-428F-AF26-F4C514E0BDDC}" destId="{61BCCFF2-3E67-4508-ACDC-7497538DBA37}" srcOrd="0" destOrd="0" presId="urn:microsoft.com/office/officeart/2008/layout/LinedList"/>
    <dgm:cxn modelId="{7630C5F5-2465-4EFB-8530-03D7C8BF1287}" type="presOf" srcId="{7F47BC15-27CE-4736-94F6-8BB124687ED4}" destId="{C3997F91-66B5-48D7-9D3E-61DE2647A56E}" srcOrd="0" destOrd="0" presId="urn:microsoft.com/office/officeart/2008/layout/LinedList"/>
    <dgm:cxn modelId="{CB9C0E7C-E674-44B0-908E-085C9042882C}" type="presParOf" srcId="{DBE4C8EE-7B59-4F44-9C7E-C4FEB3D3568F}" destId="{3625E46C-76AE-4CB8-8297-1EC7762C8829}" srcOrd="0" destOrd="0" presId="urn:microsoft.com/office/officeart/2008/layout/LinedList"/>
    <dgm:cxn modelId="{70CABD81-69FE-4D8D-B9F2-CC9698804B58}" type="presParOf" srcId="{DBE4C8EE-7B59-4F44-9C7E-C4FEB3D3568F}" destId="{E918B95C-1B3B-4F24-AA22-C80E9CBE3EC7}" srcOrd="1" destOrd="0" presId="urn:microsoft.com/office/officeart/2008/layout/LinedList"/>
    <dgm:cxn modelId="{39DAB03D-6BD1-476E-A8BC-DA3EC8A53247}" type="presParOf" srcId="{E918B95C-1B3B-4F24-AA22-C80E9CBE3EC7}" destId="{C3997F91-66B5-48D7-9D3E-61DE2647A56E}" srcOrd="0" destOrd="0" presId="urn:microsoft.com/office/officeart/2008/layout/LinedList"/>
    <dgm:cxn modelId="{F76870B5-E264-4AB6-AF53-5E57D1F92B1A}" type="presParOf" srcId="{E918B95C-1B3B-4F24-AA22-C80E9CBE3EC7}" destId="{59F69829-6A44-45E3-B60A-701E2EB8EB4D}" srcOrd="1" destOrd="0" presId="urn:microsoft.com/office/officeart/2008/layout/LinedList"/>
    <dgm:cxn modelId="{59ECE322-6500-4C61-8524-CA7A8925D48E}" type="presParOf" srcId="{DBE4C8EE-7B59-4F44-9C7E-C4FEB3D3568F}" destId="{94F2F117-08B3-4539-B3BA-A6718D3D10B5}" srcOrd="2" destOrd="0" presId="urn:microsoft.com/office/officeart/2008/layout/LinedList"/>
    <dgm:cxn modelId="{3BE1F367-E8FC-4A64-B8D6-025EE23EB028}" type="presParOf" srcId="{DBE4C8EE-7B59-4F44-9C7E-C4FEB3D3568F}" destId="{578ABB16-1D50-4EC6-8FD9-534203DEFDC8}" srcOrd="3" destOrd="0" presId="urn:microsoft.com/office/officeart/2008/layout/LinedList"/>
    <dgm:cxn modelId="{747C8AA8-A300-4721-A10D-8C08CE8817F1}" type="presParOf" srcId="{578ABB16-1D50-4EC6-8FD9-534203DEFDC8}" destId="{61BCCFF2-3E67-4508-ACDC-7497538DBA37}" srcOrd="0" destOrd="0" presId="urn:microsoft.com/office/officeart/2008/layout/LinedList"/>
    <dgm:cxn modelId="{7B8901CA-46FB-48BD-BAE8-4EC0AFCAB7F3}" type="presParOf" srcId="{578ABB16-1D50-4EC6-8FD9-534203DEFDC8}" destId="{1DD1DC59-7495-4778-A554-484AF680963D}" srcOrd="1" destOrd="0" presId="urn:microsoft.com/office/officeart/2008/layout/LinedList"/>
    <dgm:cxn modelId="{3912986E-8B6A-40E7-A06C-0A0187471828}" type="presParOf" srcId="{DBE4C8EE-7B59-4F44-9C7E-C4FEB3D3568F}" destId="{E5434633-E0F3-4FDD-8712-DD01B1D8C787}" srcOrd="4" destOrd="0" presId="urn:microsoft.com/office/officeart/2008/layout/LinedList"/>
    <dgm:cxn modelId="{01DD1E1D-9808-4F32-B13C-F346B2877F8B}" type="presParOf" srcId="{DBE4C8EE-7B59-4F44-9C7E-C4FEB3D3568F}" destId="{11E91E67-79A2-45E0-B0E2-45BC2F42860C}" srcOrd="5" destOrd="0" presId="urn:microsoft.com/office/officeart/2008/layout/LinedList"/>
    <dgm:cxn modelId="{E2AAA5D9-528B-4A12-9B9A-B75E6BE12E14}" type="presParOf" srcId="{11E91E67-79A2-45E0-B0E2-45BC2F42860C}" destId="{DCC99FE5-5BE0-42B6-B94E-F7844D62500B}" srcOrd="0" destOrd="0" presId="urn:microsoft.com/office/officeart/2008/layout/LinedList"/>
    <dgm:cxn modelId="{BC7A9C70-2FE8-4080-807F-E923BE61E1DE}" type="presParOf" srcId="{11E91E67-79A2-45E0-B0E2-45BC2F42860C}" destId="{DE88439D-A218-4F6C-A39E-F40841D2E180}" srcOrd="1" destOrd="0" presId="urn:microsoft.com/office/officeart/2008/layout/LinedList"/>
    <dgm:cxn modelId="{64BA1EBE-DCF2-460D-B3EF-FE0028FF3B29}" type="presParOf" srcId="{DBE4C8EE-7B59-4F44-9C7E-C4FEB3D3568F}" destId="{EA105E58-2DE4-427A-83BB-BCDC49D87E8A}" srcOrd="6" destOrd="0" presId="urn:microsoft.com/office/officeart/2008/layout/LinedList"/>
    <dgm:cxn modelId="{FB46A78C-DA36-4DFA-A021-238AAF8B956A}" type="presParOf" srcId="{DBE4C8EE-7B59-4F44-9C7E-C4FEB3D3568F}" destId="{3C2E8B99-E2D0-4747-B778-36A8C54CD82B}" srcOrd="7" destOrd="0" presId="urn:microsoft.com/office/officeart/2008/layout/LinedList"/>
    <dgm:cxn modelId="{ECAF273E-A232-47DF-B46C-A892C2B68EC4}" type="presParOf" srcId="{3C2E8B99-E2D0-4747-B778-36A8C54CD82B}" destId="{E12ED8C1-3B83-4C8A-A45D-030727D50D17}" srcOrd="0" destOrd="0" presId="urn:microsoft.com/office/officeart/2008/layout/LinedList"/>
    <dgm:cxn modelId="{9EF10661-7716-4CD2-BE82-8CFA91289DC1}" type="presParOf" srcId="{3C2E8B99-E2D0-4747-B778-36A8C54CD82B}" destId="{220EE969-979A-4CB3-B4FC-6D37DA77971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BC793F-8203-42BA-860A-6A8575B7753C}">
      <dsp:nvSpPr>
        <dsp:cNvPr id="0" name=""/>
        <dsp:cNvSpPr/>
      </dsp:nvSpPr>
      <dsp:spPr>
        <a:xfrm>
          <a:off x="1087338" y="935"/>
          <a:ext cx="2416038" cy="1449623"/>
        </a:xfrm>
        <a:prstGeom prst="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AU" sz="4000" kern="1200"/>
            <a:t>Michael Owczarek</a:t>
          </a:r>
          <a:endParaRPr lang="en-US" sz="4000" kern="1200"/>
        </a:p>
      </dsp:txBody>
      <dsp:txXfrm>
        <a:off x="1087338" y="935"/>
        <a:ext cx="2416038" cy="1449623"/>
      </dsp:txXfrm>
    </dsp:sp>
    <dsp:sp modelId="{D65C90A7-A06D-4870-B6E0-CAA70C0ED716}">
      <dsp:nvSpPr>
        <dsp:cNvPr id="0" name=""/>
        <dsp:cNvSpPr/>
      </dsp:nvSpPr>
      <dsp:spPr>
        <a:xfrm>
          <a:off x="3744980" y="935"/>
          <a:ext cx="2416038" cy="1449623"/>
        </a:xfrm>
        <a:prstGeom prst="rect">
          <a:avLst/>
        </a:prstGeom>
        <a:gradFill rotWithShape="0">
          <a:gsLst>
            <a:gs pos="0">
              <a:schemeClr val="accent5">
                <a:hueOff val="-827139"/>
                <a:satOff val="-4443"/>
                <a:lumOff val="1519"/>
                <a:alphaOff val="0"/>
                <a:tint val="94000"/>
                <a:satMod val="105000"/>
                <a:lumMod val="102000"/>
              </a:schemeClr>
            </a:gs>
            <a:gs pos="100000">
              <a:schemeClr val="accent5">
                <a:hueOff val="-827139"/>
                <a:satOff val="-4443"/>
                <a:lumOff val="1519"/>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AU" sz="4000" kern="1200"/>
            <a:t>Joel Morran</a:t>
          </a:r>
          <a:endParaRPr lang="en-US" sz="4000" kern="1200"/>
        </a:p>
      </dsp:txBody>
      <dsp:txXfrm>
        <a:off x="3744980" y="935"/>
        <a:ext cx="2416038" cy="1449623"/>
      </dsp:txXfrm>
    </dsp:sp>
    <dsp:sp modelId="{27A51E42-5E3C-4374-BAC2-4763F1C486D9}">
      <dsp:nvSpPr>
        <dsp:cNvPr id="0" name=""/>
        <dsp:cNvSpPr/>
      </dsp:nvSpPr>
      <dsp:spPr>
        <a:xfrm>
          <a:off x="6402623" y="935"/>
          <a:ext cx="2416038" cy="1449623"/>
        </a:xfrm>
        <a:prstGeom prst="rect">
          <a:avLst/>
        </a:prstGeom>
        <a:gradFill rotWithShape="0">
          <a:gsLst>
            <a:gs pos="0">
              <a:schemeClr val="accent5">
                <a:hueOff val="-1654278"/>
                <a:satOff val="-8885"/>
                <a:lumOff val="3039"/>
                <a:alphaOff val="0"/>
                <a:tint val="94000"/>
                <a:satMod val="105000"/>
                <a:lumMod val="102000"/>
              </a:schemeClr>
            </a:gs>
            <a:gs pos="100000">
              <a:schemeClr val="accent5">
                <a:hueOff val="-1654278"/>
                <a:satOff val="-8885"/>
                <a:lumOff val="3039"/>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AU" sz="4000" kern="1200"/>
            <a:t>Luis Shigetomi</a:t>
          </a:r>
          <a:endParaRPr lang="en-US" sz="4000" kern="1200"/>
        </a:p>
      </dsp:txBody>
      <dsp:txXfrm>
        <a:off x="6402623" y="935"/>
        <a:ext cx="2416038" cy="1449623"/>
      </dsp:txXfrm>
    </dsp:sp>
    <dsp:sp modelId="{220D1370-0A9A-4D41-B662-319BF72E6DBE}">
      <dsp:nvSpPr>
        <dsp:cNvPr id="0" name=""/>
        <dsp:cNvSpPr/>
      </dsp:nvSpPr>
      <dsp:spPr>
        <a:xfrm>
          <a:off x="2416159" y="1692162"/>
          <a:ext cx="2416038" cy="1449623"/>
        </a:xfrm>
        <a:prstGeom prst="rect">
          <a:avLst/>
        </a:prstGeom>
        <a:gradFill rotWithShape="0">
          <a:gsLst>
            <a:gs pos="0">
              <a:schemeClr val="accent5">
                <a:hueOff val="-2481417"/>
                <a:satOff val="-13328"/>
                <a:lumOff val="4558"/>
                <a:alphaOff val="0"/>
                <a:tint val="94000"/>
                <a:satMod val="105000"/>
                <a:lumMod val="102000"/>
              </a:schemeClr>
            </a:gs>
            <a:gs pos="100000">
              <a:schemeClr val="accent5">
                <a:hueOff val="-2481417"/>
                <a:satOff val="-13328"/>
                <a:lumOff val="4558"/>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solidFill>
                <a:schemeClr val="tx1"/>
              </a:solidFill>
              <a:latin typeface="Tw Cen MT" panose="020B0602020104020603"/>
            </a:rPr>
            <a:t>R</a:t>
          </a:r>
          <a:r>
            <a:rPr lang="en-AU" sz="4000" kern="1200">
              <a:solidFill>
                <a:schemeClr val="tx1"/>
              </a:solidFill>
              <a:latin typeface="Tw Cen MT" panose="020B0602020104020603"/>
            </a:rPr>
            <a:t>ém</a:t>
          </a:r>
          <a:r>
            <a:rPr lang="en-US" sz="4000" kern="1200">
              <a:solidFill>
                <a:schemeClr val="tx1"/>
              </a:solidFill>
              <a:latin typeface="Tw Cen MT" panose="020B0602020104020603"/>
            </a:rPr>
            <a:t>i </a:t>
          </a:r>
          <a:r>
            <a:rPr lang="en-AU" sz="4000" kern="1200"/>
            <a:t>Petit</a:t>
          </a:r>
          <a:endParaRPr lang="en-AU" sz="4000" kern="1200">
            <a:hlinkClick xmlns:r="http://schemas.openxmlformats.org/officeDocument/2006/relationships" r:id="rId1"/>
          </a:endParaRPr>
        </a:p>
      </dsp:txBody>
      <dsp:txXfrm>
        <a:off x="2416159" y="1692162"/>
        <a:ext cx="2416038" cy="1449623"/>
      </dsp:txXfrm>
    </dsp:sp>
    <dsp:sp modelId="{9B799E31-8EBA-4CB7-9B0E-5A5B03371E9B}">
      <dsp:nvSpPr>
        <dsp:cNvPr id="0" name=""/>
        <dsp:cNvSpPr/>
      </dsp:nvSpPr>
      <dsp:spPr>
        <a:xfrm>
          <a:off x="5073801" y="1692162"/>
          <a:ext cx="2416038" cy="1449623"/>
        </a:xfrm>
        <a:prstGeom prst="rect">
          <a:avLst/>
        </a:prstGeom>
        <a:gradFill rotWithShape="0">
          <a:gsLst>
            <a:gs pos="0">
              <a:schemeClr val="accent5">
                <a:hueOff val="-3308557"/>
                <a:satOff val="-17770"/>
                <a:lumOff val="6078"/>
                <a:alphaOff val="0"/>
                <a:tint val="94000"/>
                <a:satMod val="105000"/>
                <a:lumMod val="102000"/>
              </a:schemeClr>
            </a:gs>
            <a:gs pos="100000">
              <a:schemeClr val="accent5">
                <a:hueOff val="-3308557"/>
                <a:satOff val="-17770"/>
                <a:lumOff val="6078"/>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AU" sz="4000" kern="1200"/>
            <a:t>James Curnow</a:t>
          </a:r>
          <a:endParaRPr lang="en-US" sz="4000" kern="1200"/>
        </a:p>
      </dsp:txBody>
      <dsp:txXfrm>
        <a:off x="5073801" y="1692162"/>
        <a:ext cx="2416038" cy="14496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EAD285-0DF1-45A6-A7D2-591D422BED6D}">
      <dsp:nvSpPr>
        <dsp:cNvPr id="0" name=""/>
        <dsp:cNvSpPr/>
      </dsp:nvSpPr>
      <dsp:spPr>
        <a:xfrm>
          <a:off x="0" y="179461"/>
          <a:ext cx="6692748" cy="889785"/>
        </a:xfrm>
        <a:prstGeom prst="round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AU" sz="3900" kern="1200"/>
            <a:t>Sprint 1: Project Setup</a:t>
          </a:r>
          <a:endParaRPr lang="en-US" sz="3900" kern="1200"/>
        </a:p>
      </dsp:txBody>
      <dsp:txXfrm>
        <a:off x="43436" y="222897"/>
        <a:ext cx="6605876" cy="802913"/>
      </dsp:txXfrm>
    </dsp:sp>
    <dsp:sp modelId="{59FCEC48-5326-4E51-8919-4C6CFEBEEABF}">
      <dsp:nvSpPr>
        <dsp:cNvPr id="0" name=""/>
        <dsp:cNvSpPr/>
      </dsp:nvSpPr>
      <dsp:spPr>
        <a:xfrm>
          <a:off x="0" y="1181567"/>
          <a:ext cx="6692748" cy="889785"/>
        </a:xfrm>
        <a:prstGeom prst="roundRect">
          <a:avLst/>
        </a:prstGeom>
        <a:gradFill rotWithShape="0">
          <a:gsLst>
            <a:gs pos="0">
              <a:schemeClr val="accent5">
                <a:hueOff val="-1102852"/>
                <a:satOff val="-5923"/>
                <a:lumOff val="2026"/>
                <a:alphaOff val="0"/>
                <a:tint val="94000"/>
                <a:satMod val="105000"/>
                <a:lumMod val="102000"/>
              </a:schemeClr>
            </a:gs>
            <a:gs pos="100000">
              <a:schemeClr val="accent5">
                <a:hueOff val="-1102852"/>
                <a:satOff val="-5923"/>
                <a:lumOff val="2026"/>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AU" sz="3900" kern="1200"/>
            <a:t>Sprint 2: Research &amp; Design</a:t>
          </a:r>
          <a:endParaRPr lang="en-US" sz="3900" kern="1200"/>
        </a:p>
      </dsp:txBody>
      <dsp:txXfrm>
        <a:off x="43436" y="1225003"/>
        <a:ext cx="6605876" cy="802913"/>
      </dsp:txXfrm>
    </dsp:sp>
    <dsp:sp modelId="{3BEE7703-D887-44CB-8A38-45842149AED9}">
      <dsp:nvSpPr>
        <dsp:cNvPr id="0" name=""/>
        <dsp:cNvSpPr/>
      </dsp:nvSpPr>
      <dsp:spPr>
        <a:xfrm>
          <a:off x="0" y="2183672"/>
          <a:ext cx="6692748" cy="889785"/>
        </a:xfrm>
        <a:prstGeom prst="roundRect">
          <a:avLst/>
        </a:prstGeom>
        <a:gradFill rotWithShape="0">
          <a:gsLst>
            <a:gs pos="0">
              <a:schemeClr val="accent5">
                <a:hueOff val="-2205704"/>
                <a:satOff val="-11847"/>
                <a:lumOff val="4052"/>
                <a:alphaOff val="0"/>
                <a:tint val="94000"/>
                <a:satMod val="105000"/>
                <a:lumMod val="102000"/>
              </a:schemeClr>
            </a:gs>
            <a:gs pos="100000">
              <a:schemeClr val="accent5">
                <a:hueOff val="-2205704"/>
                <a:satOff val="-11847"/>
                <a:lumOff val="4052"/>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AU" sz="3900" kern="1200"/>
            <a:t>Sprint 3: Prototyping</a:t>
          </a:r>
          <a:endParaRPr lang="en-US" sz="3900" kern="1200"/>
        </a:p>
      </dsp:txBody>
      <dsp:txXfrm>
        <a:off x="43436" y="2227108"/>
        <a:ext cx="6605876" cy="802913"/>
      </dsp:txXfrm>
    </dsp:sp>
    <dsp:sp modelId="{51A54AE1-5803-47FF-AE30-6DDF517FBB9E}">
      <dsp:nvSpPr>
        <dsp:cNvPr id="0" name=""/>
        <dsp:cNvSpPr/>
      </dsp:nvSpPr>
      <dsp:spPr>
        <a:xfrm>
          <a:off x="0" y="3185777"/>
          <a:ext cx="6692748" cy="889785"/>
        </a:xfrm>
        <a:prstGeom prst="roundRect">
          <a:avLst/>
        </a:prstGeom>
        <a:gradFill rotWithShape="0">
          <a:gsLst>
            <a:gs pos="0">
              <a:schemeClr val="accent5">
                <a:hueOff val="-3308557"/>
                <a:satOff val="-17770"/>
                <a:lumOff val="6078"/>
                <a:alphaOff val="0"/>
                <a:tint val="94000"/>
                <a:satMod val="105000"/>
                <a:lumMod val="102000"/>
              </a:schemeClr>
            </a:gs>
            <a:gs pos="100000">
              <a:schemeClr val="accent5">
                <a:hueOff val="-3308557"/>
                <a:satOff val="-17770"/>
                <a:lumOff val="6078"/>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AU" sz="3900" kern="1200"/>
            <a:t>Sprint 4 (current): Prototyping II</a:t>
          </a:r>
          <a:endParaRPr lang="en-US" sz="3900" kern="1200"/>
        </a:p>
      </dsp:txBody>
      <dsp:txXfrm>
        <a:off x="43436" y="3229213"/>
        <a:ext cx="6605876" cy="8029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25E46C-76AE-4CB8-8297-1EC7762C8829}">
      <dsp:nvSpPr>
        <dsp:cNvPr id="0" name=""/>
        <dsp:cNvSpPr/>
      </dsp:nvSpPr>
      <dsp:spPr>
        <a:xfrm>
          <a:off x="0" y="0"/>
          <a:ext cx="9906000" cy="0"/>
        </a:xfrm>
        <a:prstGeom prst="line">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w="9525" cap="flat" cmpd="sng" algn="ctr">
          <a:solidFill>
            <a:schemeClr val="dk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C3997F91-66B5-48D7-9D3E-61DE2647A56E}">
      <dsp:nvSpPr>
        <dsp:cNvPr id="0" name=""/>
        <dsp:cNvSpPr/>
      </dsp:nvSpPr>
      <dsp:spPr>
        <a:xfrm>
          <a:off x="0" y="0"/>
          <a:ext cx="9906000" cy="785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Business Intelligence Platform</a:t>
          </a:r>
        </a:p>
      </dsp:txBody>
      <dsp:txXfrm>
        <a:off x="0" y="0"/>
        <a:ext cx="9906000" cy="785680"/>
      </dsp:txXfrm>
    </dsp:sp>
    <dsp:sp modelId="{94F2F117-08B3-4539-B3BA-A6718D3D10B5}">
      <dsp:nvSpPr>
        <dsp:cNvPr id="0" name=""/>
        <dsp:cNvSpPr/>
      </dsp:nvSpPr>
      <dsp:spPr>
        <a:xfrm>
          <a:off x="0" y="785680"/>
          <a:ext cx="9906000" cy="0"/>
        </a:xfrm>
        <a:prstGeom prst="line">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w="9525" cap="flat" cmpd="sng" algn="ctr">
          <a:solidFill>
            <a:schemeClr val="dk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61BCCFF2-3E67-4508-ACDC-7497538DBA37}">
      <dsp:nvSpPr>
        <dsp:cNvPr id="0" name=""/>
        <dsp:cNvSpPr/>
      </dsp:nvSpPr>
      <dsp:spPr>
        <a:xfrm>
          <a:off x="0" y="785680"/>
          <a:ext cx="9906000" cy="785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Analyzing, visualizing, sharing datasets. Reports, graphs, dashboards</a:t>
          </a:r>
        </a:p>
      </dsp:txBody>
      <dsp:txXfrm>
        <a:off x="0" y="785680"/>
        <a:ext cx="9906000" cy="785680"/>
      </dsp:txXfrm>
    </dsp:sp>
    <dsp:sp modelId="{E5434633-E0F3-4FDD-8712-DD01B1D8C787}">
      <dsp:nvSpPr>
        <dsp:cNvPr id="0" name=""/>
        <dsp:cNvSpPr/>
      </dsp:nvSpPr>
      <dsp:spPr>
        <a:xfrm>
          <a:off x="0" y="1571360"/>
          <a:ext cx="9906000" cy="0"/>
        </a:xfrm>
        <a:prstGeom prst="line">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w="9525" cap="flat" cmpd="sng" algn="ctr">
          <a:solidFill>
            <a:schemeClr val="dk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DCC99FE5-5BE0-42B6-B94E-F7844D62500B}">
      <dsp:nvSpPr>
        <dsp:cNvPr id="0" name=""/>
        <dsp:cNvSpPr/>
      </dsp:nvSpPr>
      <dsp:spPr>
        <a:xfrm>
          <a:off x="0" y="1571360"/>
          <a:ext cx="9906000" cy="785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Desktop, Android, iOS</a:t>
          </a:r>
        </a:p>
      </dsp:txBody>
      <dsp:txXfrm>
        <a:off x="0" y="1571360"/>
        <a:ext cx="9906000" cy="785680"/>
      </dsp:txXfrm>
    </dsp:sp>
    <dsp:sp modelId="{EA105E58-2DE4-427A-83BB-BCDC49D87E8A}">
      <dsp:nvSpPr>
        <dsp:cNvPr id="0" name=""/>
        <dsp:cNvSpPr/>
      </dsp:nvSpPr>
      <dsp:spPr>
        <a:xfrm>
          <a:off x="0" y="2357040"/>
          <a:ext cx="9906000" cy="0"/>
        </a:xfrm>
        <a:prstGeom prst="line">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w="9525" cap="flat" cmpd="sng" algn="ctr">
          <a:solidFill>
            <a:schemeClr val="dk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E12ED8C1-3B83-4C8A-A45D-030727D50D17}">
      <dsp:nvSpPr>
        <dsp:cNvPr id="0" name=""/>
        <dsp:cNvSpPr/>
      </dsp:nvSpPr>
      <dsp:spPr>
        <a:xfrm>
          <a:off x="0" y="2357040"/>
          <a:ext cx="9906000" cy="785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Fast, easy to use, clean</a:t>
          </a:r>
        </a:p>
      </dsp:txBody>
      <dsp:txXfrm>
        <a:off x="0" y="2357040"/>
        <a:ext cx="9906000" cy="78568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C64C19DE-F81E-45FA-9BF7-F037BBFCCBF8}" type="datetimeFigureOut">
              <a:rPr lang="en-AU" smtClean="0"/>
              <a:t>31/05/2019</a:t>
            </a:fld>
            <a:endParaRPr lang="en-AU"/>
          </a:p>
        </p:txBody>
      </p:sp>
      <p:sp>
        <p:nvSpPr>
          <p:cNvPr id="5" name="Footer Placeholder 4"/>
          <p:cNvSpPr>
            <a:spLocks noGrp="1"/>
          </p:cNvSpPr>
          <p:nvPr>
            <p:ph type="ftr" sz="quarter" idx="11"/>
          </p:nvPr>
        </p:nvSpPr>
        <p:spPr>
          <a:xfrm>
            <a:off x="1876424" y="5410201"/>
            <a:ext cx="5124886" cy="365125"/>
          </a:xfrm>
        </p:spPr>
        <p:txBody>
          <a:bodyPr/>
          <a:lstStyle/>
          <a:p>
            <a:endParaRPr lang="en-AU"/>
          </a:p>
        </p:txBody>
      </p:sp>
      <p:sp>
        <p:nvSpPr>
          <p:cNvPr id="6" name="Slide Number Placeholder 5"/>
          <p:cNvSpPr>
            <a:spLocks noGrp="1"/>
          </p:cNvSpPr>
          <p:nvPr>
            <p:ph type="sldNum" sz="quarter" idx="12"/>
          </p:nvPr>
        </p:nvSpPr>
        <p:spPr>
          <a:xfrm>
            <a:off x="9896911" y="5410199"/>
            <a:ext cx="771089" cy="365125"/>
          </a:xfrm>
        </p:spPr>
        <p:txBody>
          <a:bodyPr/>
          <a:lstStyle/>
          <a:p>
            <a:fld id="{C0CD22D0-3DCA-48D6-9A8B-7B375BB9B9AA}" type="slidenum">
              <a:rPr lang="en-AU" smtClean="0"/>
              <a:t>‹#›</a:t>
            </a:fld>
            <a:endParaRPr lang="en-AU"/>
          </a:p>
        </p:txBody>
      </p:sp>
    </p:spTree>
    <p:extLst>
      <p:ext uri="{BB962C8B-B14F-4D97-AF65-F5344CB8AC3E}">
        <p14:creationId xmlns:p14="http://schemas.microsoft.com/office/powerpoint/2010/main" val="236754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64C19DE-F81E-45FA-9BF7-F037BBFCCBF8}" type="datetimeFigureOut">
              <a:rPr lang="en-AU" smtClean="0"/>
              <a:t>31/05/2019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C0CD22D0-3DCA-48D6-9A8B-7B375BB9B9AA}" type="slidenum">
              <a:rPr lang="en-AU" smtClean="0"/>
              <a:t>‹#›</a:t>
            </a:fld>
            <a:endParaRPr lang="en-AU"/>
          </a:p>
        </p:txBody>
      </p:sp>
    </p:spTree>
    <p:extLst>
      <p:ext uri="{BB962C8B-B14F-4D97-AF65-F5344CB8AC3E}">
        <p14:creationId xmlns:p14="http://schemas.microsoft.com/office/powerpoint/2010/main" val="3910238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64C19DE-F81E-45FA-9BF7-F037BBFCCBF8}" type="datetimeFigureOut">
              <a:rPr lang="en-AU" smtClean="0"/>
              <a:t>31/05/2019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C0CD22D0-3DCA-48D6-9A8B-7B375BB9B9AA}" type="slidenum">
              <a:rPr lang="en-AU" smtClean="0"/>
              <a:t>‹#›</a:t>
            </a:fld>
            <a:endParaRPr lang="en-AU"/>
          </a:p>
        </p:txBody>
      </p:sp>
    </p:spTree>
    <p:extLst>
      <p:ext uri="{BB962C8B-B14F-4D97-AF65-F5344CB8AC3E}">
        <p14:creationId xmlns:p14="http://schemas.microsoft.com/office/powerpoint/2010/main" val="23876781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64C19DE-F81E-45FA-9BF7-F037BBFCCBF8}" type="datetimeFigureOut">
              <a:rPr lang="en-AU" smtClean="0"/>
              <a:t>31/05/2019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C0CD22D0-3DCA-48D6-9A8B-7B375BB9B9AA}" type="slidenum">
              <a:rPr lang="en-AU" smtClean="0"/>
              <a:t>‹#›</a:t>
            </a:fld>
            <a:endParaRPr lang="en-AU"/>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852985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64C19DE-F81E-45FA-9BF7-F037BBFCCBF8}" type="datetimeFigureOut">
              <a:rPr lang="en-AU" smtClean="0"/>
              <a:t>31/05/2019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C0CD22D0-3DCA-48D6-9A8B-7B375BB9B9AA}" type="slidenum">
              <a:rPr lang="en-AU" smtClean="0"/>
              <a:t>‹#›</a:t>
            </a:fld>
            <a:endParaRPr lang="en-AU"/>
          </a:p>
        </p:txBody>
      </p:sp>
    </p:spTree>
    <p:extLst>
      <p:ext uri="{BB962C8B-B14F-4D97-AF65-F5344CB8AC3E}">
        <p14:creationId xmlns:p14="http://schemas.microsoft.com/office/powerpoint/2010/main" val="37121242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C64C19DE-F81E-45FA-9BF7-F037BBFCCBF8}" type="datetimeFigureOut">
              <a:rPr lang="en-AU" smtClean="0"/>
              <a:t>31/05/2019</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C0CD22D0-3DCA-48D6-9A8B-7B375BB9B9AA}" type="slidenum">
              <a:rPr lang="en-AU" smtClean="0"/>
              <a:t>‹#›</a:t>
            </a:fld>
            <a:endParaRPr lang="en-AU"/>
          </a:p>
        </p:txBody>
      </p:sp>
    </p:spTree>
    <p:extLst>
      <p:ext uri="{BB962C8B-B14F-4D97-AF65-F5344CB8AC3E}">
        <p14:creationId xmlns:p14="http://schemas.microsoft.com/office/powerpoint/2010/main" val="37539262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C64C19DE-F81E-45FA-9BF7-F037BBFCCBF8}" type="datetimeFigureOut">
              <a:rPr lang="en-AU" smtClean="0"/>
              <a:t>31/05/2019</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C0CD22D0-3DCA-48D6-9A8B-7B375BB9B9AA}" type="slidenum">
              <a:rPr lang="en-AU" smtClean="0"/>
              <a:t>‹#›</a:t>
            </a:fld>
            <a:endParaRPr lang="en-AU"/>
          </a:p>
        </p:txBody>
      </p:sp>
    </p:spTree>
    <p:extLst>
      <p:ext uri="{BB962C8B-B14F-4D97-AF65-F5344CB8AC3E}">
        <p14:creationId xmlns:p14="http://schemas.microsoft.com/office/powerpoint/2010/main" val="7055374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4C19DE-F81E-45FA-9BF7-F037BBFCCBF8}" type="datetimeFigureOut">
              <a:rPr lang="en-AU" smtClean="0"/>
              <a:t>31/05/2019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0CD22D0-3DCA-48D6-9A8B-7B375BB9B9AA}" type="slidenum">
              <a:rPr lang="en-AU" smtClean="0"/>
              <a:t>‹#›</a:t>
            </a:fld>
            <a:endParaRPr lang="en-AU"/>
          </a:p>
        </p:txBody>
      </p:sp>
    </p:spTree>
    <p:extLst>
      <p:ext uri="{BB962C8B-B14F-4D97-AF65-F5344CB8AC3E}">
        <p14:creationId xmlns:p14="http://schemas.microsoft.com/office/powerpoint/2010/main" val="26357347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4C19DE-F81E-45FA-9BF7-F037BBFCCBF8}" type="datetimeFigureOut">
              <a:rPr lang="en-AU" smtClean="0"/>
              <a:t>31/05/2019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0CD22D0-3DCA-48D6-9A8B-7B375BB9B9AA}" type="slidenum">
              <a:rPr lang="en-AU" smtClean="0"/>
              <a:t>‹#›</a:t>
            </a:fld>
            <a:endParaRPr lang="en-AU"/>
          </a:p>
        </p:txBody>
      </p:sp>
    </p:spTree>
    <p:extLst>
      <p:ext uri="{BB962C8B-B14F-4D97-AF65-F5344CB8AC3E}">
        <p14:creationId xmlns:p14="http://schemas.microsoft.com/office/powerpoint/2010/main" val="1351051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4C19DE-F81E-45FA-9BF7-F037BBFCCBF8}" type="datetimeFigureOut">
              <a:rPr lang="en-AU" smtClean="0"/>
              <a:t>31/05/2019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0CD22D0-3DCA-48D6-9A8B-7B375BB9B9AA}" type="slidenum">
              <a:rPr lang="en-AU" smtClean="0"/>
              <a:t>‹#›</a:t>
            </a:fld>
            <a:endParaRPr lang="en-AU"/>
          </a:p>
        </p:txBody>
      </p:sp>
    </p:spTree>
    <p:extLst>
      <p:ext uri="{BB962C8B-B14F-4D97-AF65-F5344CB8AC3E}">
        <p14:creationId xmlns:p14="http://schemas.microsoft.com/office/powerpoint/2010/main" val="2370203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64C19DE-F81E-45FA-9BF7-F037BBFCCBF8}" type="datetimeFigureOut">
              <a:rPr lang="en-AU" smtClean="0"/>
              <a:t>31/05/2019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0CD22D0-3DCA-48D6-9A8B-7B375BB9B9AA}" type="slidenum">
              <a:rPr lang="en-AU" smtClean="0"/>
              <a:t>‹#›</a:t>
            </a:fld>
            <a:endParaRPr lang="en-AU"/>
          </a:p>
        </p:txBody>
      </p:sp>
    </p:spTree>
    <p:extLst>
      <p:ext uri="{BB962C8B-B14F-4D97-AF65-F5344CB8AC3E}">
        <p14:creationId xmlns:p14="http://schemas.microsoft.com/office/powerpoint/2010/main" val="2870149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64C19DE-F81E-45FA-9BF7-F037BBFCCBF8}" type="datetimeFigureOut">
              <a:rPr lang="en-AU" smtClean="0"/>
              <a:t>31/05/2019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C0CD22D0-3DCA-48D6-9A8B-7B375BB9B9AA}" type="slidenum">
              <a:rPr lang="en-AU" smtClean="0"/>
              <a:t>‹#›</a:t>
            </a:fld>
            <a:endParaRPr lang="en-AU"/>
          </a:p>
        </p:txBody>
      </p:sp>
    </p:spTree>
    <p:extLst>
      <p:ext uri="{BB962C8B-B14F-4D97-AF65-F5344CB8AC3E}">
        <p14:creationId xmlns:p14="http://schemas.microsoft.com/office/powerpoint/2010/main" val="2734867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64C19DE-F81E-45FA-9BF7-F037BBFCCBF8}" type="datetimeFigureOut">
              <a:rPr lang="en-AU" smtClean="0"/>
              <a:t>31/05/2019</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C0CD22D0-3DCA-48D6-9A8B-7B375BB9B9AA}" type="slidenum">
              <a:rPr lang="en-AU" smtClean="0"/>
              <a:t>‹#›</a:t>
            </a:fld>
            <a:endParaRPr lang="en-AU"/>
          </a:p>
        </p:txBody>
      </p:sp>
    </p:spTree>
    <p:extLst>
      <p:ext uri="{BB962C8B-B14F-4D97-AF65-F5344CB8AC3E}">
        <p14:creationId xmlns:p14="http://schemas.microsoft.com/office/powerpoint/2010/main" val="1509560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64C19DE-F81E-45FA-9BF7-F037BBFCCBF8}" type="datetimeFigureOut">
              <a:rPr lang="en-AU" smtClean="0"/>
              <a:t>31/05/2019</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C0CD22D0-3DCA-48D6-9A8B-7B375BB9B9AA}" type="slidenum">
              <a:rPr lang="en-AU" smtClean="0"/>
              <a:t>‹#›</a:t>
            </a:fld>
            <a:endParaRPr lang="en-AU"/>
          </a:p>
        </p:txBody>
      </p:sp>
    </p:spTree>
    <p:extLst>
      <p:ext uri="{BB962C8B-B14F-4D97-AF65-F5344CB8AC3E}">
        <p14:creationId xmlns:p14="http://schemas.microsoft.com/office/powerpoint/2010/main" val="2859981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4C19DE-F81E-45FA-9BF7-F037BBFCCBF8}" type="datetimeFigureOut">
              <a:rPr lang="en-AU" smtClean="0"/>
              <a:t>31/05/2019</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C0CD22D0-3DCA-48D6-9A8B-7B375BB9B9AA}" type="slidenum">
              <a:rPr lang="en-AU" smtClean="0"/>
              <a:t>‹#›</a:t>
            </a:fld>
            <a:endParaRPr lang="en-AU"/>
          </a:p>
        </p:txBody>
      </p:sp>
    </p:spTree>
    <p:extLst>
      <p:ext uri="{BB962C8B-B14F-4D97-AF65-F5344CB8AC3E}">
        <p14:creationId xmlns:p14="http://schemas.microsoft.com/office/powerpoint/2010/main" val="3509114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64C19DE-F81E-45FA-9BF7-F037BBFCCBF8}" type="datetimeFigureOut">
              <a:rPr lang="en-AU" smtClean="0"/>
              <a:t>31/05/2019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C0CD22D0-3DCA-48D6-9A8B-7B375BB9B9AA}" type="slidenum">
              <a:rPr lang="en-AU" smtClean="0"/>
              <a:t>‹#›</a:t>
            </a:fld>
            <a:endParaRPr lang="en-AU"/>
          </a:p>
        </p:txBody>
      </p:sp>
    </p:spTree>
    <p:extLst>
      <p:ext uri="{BB962C8B-B14F-4D97-AF65-F5344CB8AC3E}">
        <p14:creationId xmlns:p14="http://schemas.microsoft.com/office/powerpoint/2010/main" val="5645967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64C19DE-F81E-45FA-9BF7-F037BBFCCBF8}" type="datetimeFigureOut">
              <a:rPr lang="en-AU" smtClean="0"/>
              <a:t>31/05/2019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C0CD22D0-3DCA-48D6-9A8B-7B375BB9B9AA}" type="slidenum">
              <a:rPr lang="en-AU" smtClean="0"/>
              <a:t>‹#›</a:t>
            </a:fld>
            <a:endParaRPr lang="en-AU"/>
          </a:p>
        </p:txBody>
      </p:sp>
    </p:spTree>
    <p:extLst>
      <p:ext uri="{BB962C8B-B14F-4D97-AF65-F5344CB8AC3E}">
        <p14:creationId xmlns:p14="http://schemas.microsoft.com/office/powerpoint/2010/main" val="3278851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64C19DE-F81E-45FA-9BF7-F037BBFCCBF8}" type="datetimeFigureOut">
              <a:rPr lang="en-AU" smtClean="0"/>
              <a:t>31/05/2019</a:t>
            </a:fld>
            <a:endParaRPr lang="en-AU"/>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0CD22D0-3DCA-48D6-9A8B-7B375BB9B9AA}" type="slidenum">
              <a:rPr lang="en-AU" smtClean="0"/>
              <a:t>‹#›</a:t>
            </a:fld>
            <a:endParaRPr lang="en-AU"/>
          </a:p>
        </p:txBody>
      </p:sp>
      <p:pic>
        <p:nvPicPr>
          <p:cNvPr id="48" name="Picture 47">
            <a:extLst>
              <a:ext uri="{FF2B5EF4-FFF2-40B4-BE49-F238E27FC236}">
                <a16:creationId xmlns:a16="http://schemas.microsoft.com/office/drawing/2014/main" id="{0BCDE686-9548-492D-8174-70027E295028}"/>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0436222" y="5481671"/>
            <a:ext cx="2065343" cy="2065343"/>
          </a:xfrm>
          <a:prstGeom prst="rect">
            <a:avLst/>
          </a:prstGeom>
        </p:spPr>
      </p:pic>
    </p:spTree>
    <p:extLst>
      <p:ext uri="{BB962C8B-B14F-4D97-AF65-F5344CB8AC3E}">
        <p14:creationId xmlns:p14="http://schemas.microsoft.com/office/powerpoint/2010/main" val="1916382665"/>
      </p:ext>
    </p:extLst>
  </p:cSld>
  <p:clrMap bg1="dk1" tx1="lt1" bg2="dk2" tx2="lt2" accent1="accent1" accent2="accent2" accent3="accent3" accent4="accent4" accent5="accent5" accent6="accent6" hlink="hlink" folHlink="folHlink"/>
  <p:sldLayoutIdLst>
    <p:sldLayoutId id="2147483977" r:id="rId1"/>
    <p:sldLayoutId id="2147483978" r:id="rId2"/>
    <p:sldLayoutId id="2147483979" r:id="rId3"/>
    <p:sldLayoutId id="2147483980" r:id="rId4"/>
    <p:sldLayoutId id="2147483981" r:id="rId5"/>
    <p:sldLayoutId id="2147483982" r:id="rId6"/>
    <p:sldLayoutId id="2147483983" r:id="rId7"/>
    <p:sldLayoutId id="2147483984" r:id="rId8"/>
    <p:sldLayoutId id="2147483985" r:id="rId9"/>
    <p:sldLayoutId id="2147483986" r:id="rId10"/>
    <p:sldLayoutId id="2147483987" r:id="rId11"/>
    <p:sldLayoutId id="2147483988" r:id="rId12"/>
    <p:sldLayoutId id="2147483989" r:id="rId13"/>
    <p:sldLayoutId id="2147483990" r:id="rId14"/>
    <p:sldLayoutId id="2147483991" r:id="rId15"/>
    <p:sldLayoutId id="2147483992" r:id="rId16"/>
    <p:sldLayoutId id="214748399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9.xm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comments" Target="../comments/comment10.xml"/><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4.xml"/><Relationship Id="rId5" Type="http://schemas.openxmlformats.org/officeDocument/2006/relationships/image" Target="../media/image14.jpeg"/><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comments" Target="../comments/comment11.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comments" Target="../comments/comment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comments" Target="../comments/comment13.xml"/><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omments" Target="../comments/comment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comments" Target="../comments/commen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comments" Target="../comments/comment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comments" Target="../comments/comment6.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B02CBB4-493B-4F34-AF79-5A35C4FF688D}"/>
              </a:ext>
            </a:extLst>
          </p:cNvPr>
          <p:cNvSpPr>
            <a:spLocks noGrp="1"/>
          </p:cNvSpPr>
          <p:nvPr>
            <p:ph type="subTitle" idx="1"/>
          </p:nvPr>
        </p:nvSpPr>
        <p:spPr>
          <a:xfrm>
            <a:off x="5990387" y="3038761"/>
            <a:ext cx="6358195" cy="1227619"/>
          </a:xfrm>
        </p:spPr>
        <p:txBody>
          <a:bodyPr vert="horz" lIns="91440" tIns="45720" rIns="91440" bIns="45720" rtlCol="0" anchor="t">
            <a:noAutofit/>
          </a:bodyPr>
          <a:lstStyle/>
          <a:p>
            <a:pPr algn="ctr"/>
            <a:r>
              <a:rPr lang="en-AU" sz="4000"/>
              <a:t>IoT Using </a:t>
            </a:r>
            <a:r>
              <a:rPr lang="en-AU" sz="4000" err="1"/>
              <a:t>LoRaWAN</a:t>
            </a:r>
            <a:endParaRPr lang="en-AU" sz="4000"/>
          </a:p>
        </p:txBody>
      </p:sp>
      <p:pic>
        <p:nvPicPr>
          <p:cNvPr id="4" name="Picture 3">
            <a:extLst>
              <a:ext uri="{FF2B5EF4-FFF2-40B4-BE49-F238E27FC236}">
                <a16:creationId xmlns:a16="http://schemas.microsoft.com/office/drawing/2014/main" id="{CBC2B390-85E6-4BE7-A596-90E678E718B3}"/>
              </a:ext>
            </a:extLst>
          </p:cNvPr>
          <p:cNvPicPr>
            <a:picLocks noChangeAspect="1"/>
          </p:cNvPicPr>
          <p:nvPr/>
        </p:nvPicPr>
        <p:blipFill rotWithShape="1">
          <a:blip r:embed="rId3">
            <a:extLst>
              <a:ext uri="{28A0092B-C50C-407E-A947-70E740481C1C}">
                <a14:useLocalDpi xmlns:a14="http://schemas.microsoft.com/office/drawing/2010/main" val="0"/>
              </a:ext>
            </a:extLst>
          </a:blip>
          <a:srcRect t="3316" r="-2" b="5951"/>
          <a:stretch/>
        </p:blipFill>
        <p:spPr>
          <a:xfrm>
            <a:off x="298563" y="54778"/>
            <a:ext cx="7558541" cy="6857990"/>
          </a:xfrm>
          <a:prstGeom prst="rect">
            <a:avLst/>
          </a:prstGeom>
        </p:spPr>
      </p:pic>
    </p:spTree>
    <p:extLst>
      <p:ext uri="{BB962C8B-B14F-4D97-AF65-F5344CB8AC3E}">
        <p14:creationId xmlns:p14="http://schemas.microsoft.com/office/powerpoint/2010/main" val="16810246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93A23-A719-4B44-BF5F-53FA4C264D29}"/>
              </a:ext>
            </a:extLst>
          </p:cNvPr>
          <p:cNvSpPr>
            <a:spLocks noGrp="1"/>
          </p:cNvSpPr>
          <p:nvPr>
            <p:ph type="title"/>
          </p:nvPr>
        </p:nvSpPr>
        <p:spPr>
          <a:xfrm>
            <a:off x="8057397" y="1113282"/>
            <a:ext cx="3489569" cy="2396681"/>
          </a:xfrm>
        </p:spPr>
        <p:txBody>
          <a:bodyPr vert="horz" lIns="91440" tIns="45720" rIns="91440" bIns="45720" rtlCol="0" anchor="b">
            <a:normAutofit/>
          </a:bodyPr>
          <a:lstStyle/>
          <a:p>
            <a:r>
              <a:rPr lang="en-US" sz="4400">
                <a:solidFill>
                  <a:srgbClr val="FFFFFF"/>
                </a:solidFill>
              </a:rPr>
              <a:t>Sample Database</a:t>
            </a:r>
          </a:p>
        </p:txBody>
      </p:sp>
      <p:pic>
        <p:nvPicPr>
          <p:cNvPr id="4" name="Picture 3">
            <a:extLst>
              <a:ext uri="{FF2B5EF4-FFF2-40B4-BE49-F238E27FC236}">
                <a16:creationId xmlns:a16="http://schemas.microsoft.com/office/drawing/2014/main" id="{B14F0192-E905-42C5-A125-4148A8CA9F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8988" y="1706147"/>
            <a:ext cx="6112382" cy="3438214"/>
          </a:xfrm>
          <a:prstGeom prst="rect">
            <a:avLst/>
          </a:prstGeom>
        </p:spPr>
      </p:pic>
    </p:spTree>
    <p:extLst>
      <p:ext uri="{BB962C8B-B14F-4D97-AF65-F5344CB8AC3E}">
        <p14:creationId xmlns:p14="http://schemas.microsoft.com/office/powerpoint/2010/main" val="3093091692"/>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93A23-A719-4B44-BF5F-53FA4C264D29}"/>
              </a:ext>
            </a:extLst>
          </p:cNvPr>
          <p:cNvSpPr>
            <a:spLocks noGrp="1"/>
          </p:cNvSpPr>
          <p:nvPr>
            <p:ph type="title"/>
          </p:nvPr>
        </p:nvSpPr>
        <p:spPr/>
        <p:txBody>
          <a:bodyPr/>
          <a:lstStyle/>
          <a:p>
            <a:r>
              <a:rPr lang="en-AU"/>
              <a:t>Sample Database</a:t>
            </a:r>
          </a:p>
        </p:txBody>
      </p:sp>
      <p:pic>
        <p:nvPicPr>
          <p:cNvPr id="5" name="Picture 4">
            <a:extLst>
              <a:ext uri="{FF2B5EF4-FFF2-40B4-BE49-F238E27FC236}">
                <a16:creationId xmlns:a16="http://schemas.microsoft.com/office/drawing/2014/main" id="{EC4703E4-2DA2-49FF-BD3C-02E465EEE7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1069" y="2023381"/>
            <a:ext cx="7046686" cy="3963761"/>
          </a:xfrm>
          <a:prstGeom prst="rect">
            <a:avLst/>
          </a:prstGeom>
        </p:spPr>
      </p:pic>
    </p:spTree>
    <p:extLst>
      <p:ext uri="{BB962C8B-B14F-4D97-AF65-F5344CB8AC3E}">
        <p14:creationId xmlns:p14="http://schemas.microsoft.com/office/powerpoint/2010/main" val="532152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332B9-3B6F-4DF5-9092-9BD71288EAEA}"/>
              </a:ext>
            </a:extLst>
          </p:cNvPr>
          <p:cNvSpPr>
            <a:spLocks noGrp="1"/>
          </p:cNvSpPr>
          <p:nvPr>
            <p:ph type="title"/>
          </p:nvPr>
        </p:nvSpPr>
        <p:spPr>
          <a:xfrm>
            <a:off x="1617233" y="4539573"/>
            <a:ext cx="8957534" cy="1182838"/>
          </a:xfrm>
        </p:spPr>
        <p:txBody>
          <a:bodyPr vert="horz" lIns="91440" tIns="45720" rIns="91440" bIns="45720" rtlCol="0" anchor="b">
            <a:normAutofit/>
          </a:bodyPr>
          <a:lstStyle/>
          <a:p>
            <a:pPr algn="ctr"/>
            <a:r>
              <a:rPr lang="en-US" sz="4800">
                <a:solidFill>
                  <a:srgbClr val="FFFFFF"/>
                </a:solidFill>
              </a:rPr>
              <a:t>Final Database</a:t>
            </a:r>
          </a:p>
        </p:txBody>
      </p:sp>
      <p:pic>
        <p:nvPicPr>
          <p:cNvPr id="5" name="Picture 4">
            <a:extLst>
              <a:ext uri="{FF2B5EF4-FFF2-40B4-BE49-F238E27FC236}">
                <a16:creationId xmlns:a16="http://schemas.microsoft.com/office/drawing/2014/main" id="{AFC710EA-63E8-4532-BDE3-C4FCC2CD5E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635" y="1207239"/>
            <a:ext cx="10266669" cy="2464001"/>
          </a:xfrm>
          <a:prstGeom prst="rect">
            <a:avLst/>
          </a:prstGeom>
        </p:spPr>
      </p:pic>
    </p:spTree>
    <p:extLst>
      <p:ext uri="{BB962C8B-B14F-4D97-AF65-F5344CB8AC3E}">
        <p14:creationId xmlns:p14="http://schemas.microsoft.com/office/powerpoint/2010/main" val="1274426105"/>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3E86C-4A47-4B80-9A5C-0358BA75AC42}"/>
              </a:ext>
            </a:extLst>
          </p:cNvPr>
          <p:cNvSpPr>
            <a:spLocks noGrp="1"/>
          </p:cNvSpPr>
          <p:nvPr>
            <p:ph type="title"/>
          </p:nvPr>
        </p:nvSpPr>
        <p:spPr>
          <a:xfrm>
            <a:off x="8036041" y="618518"/>
            <a:ext cx="3281003" cy="1478570"/>
          </a:xfrm>
        </p:spPr>
        <p:txBody>
          <a:bodyPr anchor="b">
            <a:normAutofit/>
          </a:bodyPr>
          <a:lstStyle/>
          <a:p>
            <a:r>
              <a:rPr lang="en-AU" sz="2800"/>
              <a:t>UI Prototype</a:t>
            </a:r>
          </a:p>
        </p:txBody>
      </p:sp>
      <p:sp>
        <p:nvSpPr>
          <p:cNvPr id="3" name="Content Placeholder 2">
            <a:extLst>
              <a:ext uri="{FF2B5EF4-FFF2-40B4-BE49-F238E27FC236}">
                <a16:creationId xmlns:a16="http://schemas.microsoft.com/office/drawing/2014/main" id="{92F457B1-A44B-4B8E-9437-E64C5D3E378C}"/>
              </a:ext>
            </a:extLst>
          </p:cNvPr>
          <p:cNvSpPr>
            <a:spLocks noGrp="1"/>
          </p:cNvSpPr>
          <p:nvPr>
            <p:ph idx="1"/>
          </p:nvPr>
        </p:nvSpPr>
        <p:spPr>
          <a:xfrm>
            <a:off x="8036041" y="2249487"/>
            <a:ext cx="3281004" cy="3541714"/>
          </a:xfrm>
        </p:spPr>
        <p:txBody>
          <a:bodyPr vert="horz" lIns="91440" tIns="45720" rIns="91440" bIns="45720" rtlCol="0">
            <a:normAutofit/>
          </a:bodyPr>
          <a:lstStyle/>
          <a:p>
            <a:pPr marL="0" indent="0">
              <a:buNone/>
            </a:pPr>
            <a:endParaRPr lang="en-AU" sz="1800"/>
          </a:p>
          <a:p>
            <a:pPr marL="0" indent="0">
              <a:buNone/>
            </a:pPr>
            <a:endParaRPr lang="en-AU" sz="1800"/>
          </a:p>
        </p:txBody>
      </p:sp>
      <p:pic>
        <p:nvPicPr>
          <p:cNvPr id="6" name="Picture 6" descr="A close up of text on a white background&#10;&#10;Description generated with high confidence">
            <a:extLst>
              <a:ext uri="{FF2B5EF4-FFF2-40B4-BE49-F238E27FC236}">
                <a16:creationId xmlns:a16="http://schemas.microsoft.com/office/drawing/2014/main" id="{6B1004C9-4623-4986-AF98-DC6B0FEB9E6E}"/>
              </a:ext>
            </a:extLst>
          </p:cNvPr>
          <p:cNvPicPr>
            <a:picLocks noChangeAspect="1"/>
          </p:cNvPicPr>
          <p:nvPr/>
        </p:nvPicPr>
        <p:blipFill>
          <a:blip r:embed="rId3"/>
          <a:stretch>
            <a:fillRect/>
          </a:stretch>
        </p:blipFill>
        <p:spPr>
          <a:xfrm>
            <a:off x="1284457" y="1137621"/>
            <a:ext cx="2643389" cy="4577297"/>
          </a:xfrm>
          <a:prstGeom prst="rect">
            <a:avLst/>
          </a:prstGeom>
        </p:spPr>
      </p:pic>
      <p:pic>
        <p:nvPicPr>
          <p:cNvPr id="8" name="Picture 8" descr="A close up of a piece of paper&#10;&#10;Description generated with high confidence">
            <a:extLst>
              <a:ext uri="{FF2B5EF4-FFF2-40B4-BE49-F238E27FC236}">
                <a16:creationId xmlns:a16="http://schemas.microsoft.com/office/drawing/2014/main" id="{AEBA5050-28C1-4785-B088-1A16E8774CD4}"/>
              </a:ext>
            </a:extLst>
          </p:cNvPr>
          <p:cNvPicPr>
            <a:picLocks noChangeAspect="1"/>
          </p:cNvPicPr>
          <p:nvPr/>
        </p:nvPicPr>
        <p:blipFill>
          <a:blip r:embed="rId4"/>
          <a:stretch>
            <a:fillRect/>
          </a:stretch>
        </p:blipFill>
        <p:spPr>
          <a:xfrm>
            <a:off x="4257042" y="1561487"/>
            <a:ext cx="2974328" cy="3729564"/>
          </a:xfrm>
          <a:prstGeom prst="rect">
            <a:avLst/>
          </a:prstGeom>
        </p:spPr>
      </p:pic>
    </p:spTree>
    <p:extLst>
      <p:ext uri="{BB962C8B-B14F-4D97-AF65-F5344CB8AC3E}">
        <p14:creationId xmlns:p14="http://schemas.microsoft.com/office/powerpoint/2010/main" val="96938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EB828-A125-4A7B-A97F-B07D6E5A381C}"/>
              </a:ext>
            </a:extLst>
          </p:cNvPr>
          <p:cNvSpPr>
            <a:spLocks noGrp="1"/>
          </p:cNvSpPr>
          <p:nvPr>
            <p:ph type="title"/>
          </p:nvPr>
        </p:nvSpPr>
        <p:spPr>
          <a:xfrm>
            <a:off x="1617233" y="4539573"/>
            <a:ext cx="8957534" cy="1182838"/>
          </a:xfrm>
        </p:spPr>
        <p:txBody>
          <a:bodyPr vert="horz" lIns="91440" tIns="45720" rIns="91440" bIns="45720" rtlCol="0" anchor="b">
            <a:normAutofit/>
          </a:bodyPr>
          <a:lstStyle/>
          <a:p>
            <a:pPr algn="ctr"/>
            <a:r>
              <a:rPr lang="en-US" sz="4800"/>
              <a:t>POWER BI WIREFRAME</a:t>
            </a:r>
          </a:p>
        </p:txBody>
      </p:sp>
      <p:pic>
        <p:nvPicPr>
          <p:cNvPr id="6" name="Picture 6">
            <a:extLst>
              <a:ext uri="{FF2B5EF4-FFF2-40B4-BE49-F238E27FC236}">
                <a16:creationId xmlns:a16="http://schemas.microsoft.com/office/drawing/2014/main" id="{69698D87-5A03-4BFD-817C-AFC96CD35371}"/>
              </a:ext>
            </a:extLst>
          </p:cNvPr>
          <p:cNvPicPr>
            <a:picLocks noChangeAspect="1"/>
          </p:cNvPicPr>
          <p:nvPr/>
        </p:nvPicPr>
        <p:blipFill>
          <a:blip r:embed="rId3"/>
          <a:stretch>
            <a:fillRect/>
          </a:stretch>
        </p:blipFill>
        <p:spPr>
          <a:xfrm>
            <a:off x="985717" y="1398723"/>
            <a:ext cx="2773419" cy="2077745"/>
          </a:xfrm>
          <a:prstGeom prst="rect">
            <a:avLst/>
          </a:prstGeom>
        </p:spPr>
      </p:pic>
      <p:pic>
        <p:nvPicPr>
          <p:cNvPr id="8" name="Picture 8">
            <a:extLst>
              <a:ext uri="{FF2B5EF4-FFF2-40B4-BE49-F238E27FC236}">
                <a16:creationId xmlns:a16="http://schemas.microsoft.com/office/drawing/2014/main" id="{EC9897D9-9B90-449A-BC6F-898E65CB3FCD}"/>
              </a:ext>
            </a:extLst>
          </p:cNvPr>
          <p:cNvPicPr>
            <a:picLocks noChangeAspect="1"/>
          </p:cNvPicPr>
          <p:nvPr/>
        </p:nvPicPr>
        <p:blipFill>
          <a:blip r:embed="rId4"/>
          <a:stretch>
            <a:fillRect/>
          </a:stretch>
        </p:blipFill>
        <p:spPr>
          <a:xfrm>
            <a:off x="4728084" y="1474572"/>
            <a:ext cx="2773419" cy="1929334"/>
          </a:xfrm>
          <a:prstGeom prst="rect">
            <a:avLst/>
          </a:prstGeom>
        </p:spPr>
      </p:pic>
      <p:pic>
        <p:nvPicPr>
          <p:cNvPr id="10" name="Picture 10" descr="A close up of a cage&#10;&#10;Description generated with high confidence">
            <a:extLst>
              <a:ext uri="{FF2B5EF4-FFF2-40B4-BE49-F238E27FC236}">
                <a16:creationId xmlns:a16="http://schemas.microsoft.com/office/drawing/2014/main" id="{B5B6FAC5-ECA8-4C75-B0D6-7049FEF5FD9E}"/>
              </a:ext>
            </a:extLst>
          </p:cNvPr>
          <p:cNvPicPr>
            <a:picLocks noChangeAspect="1"/>
          </p:cNvPicPr>
          <p:nvPr/>
        </p:nvPicPr>
        <p:blipFill>
          <a:blip r:embed="rId5"/>
          <a:stretch>
            <a:fillRect/>
          </a:stretch>
        </p:blipFill>
        <p:spPr>
          <a:xfrm>
            <a:off x="8468020" y="1550080"/>
            <a:ext cx="2773419" cy="1790200"/>
          </a:xfrm>
          <a:prstGeom prst="rect">
            <a:avLst/>
          </a:prstGeom>
        </p:spPr>
      </p:pic>
    </p:spTree>
    <p:extLst>
      <p:ext uri="{BB962C8B-B14F-4D97-AF65-F5344CB8AC3E}">
        <p14:creationId xmlns:p14="http://schemas.microsoft.com/office/powerpoint/2010/main" val="1977747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EB828-A125-4A7B-A97F-B07D6E5A381C}"/>
              </a:ext>
            </a:extLst>
          </p:cNvPr>
          <p:cNvSpPr>
            <a:spLocks noGrp="1"/>
          </p:cNvSpPr>
          <p:nvPr>
            <p:ph type="title"/>
          </p:nvPr>
        </p:nvSpPr>
        <p:spPr>
          <a:xfrm>
            <a:off x="855266" y="618518"/>
            <a:ext cx="2851417" cy="1478570"/>
          </a:xfrm>
        </p:spPr>
        <p:txBody>
          <a:bodyPr vert="horz" lIns="91440" tIns="45720" rIns="91440" bIns="45720" rtlCol="0" anchor="ctr">
            <a:normAutofit/>
          </a:bodyPr>
          <a:lstStyle/>
          <a:p>
            <a:r>
              <a:rPr lang="en-US" sz="3200">
                <a:solidFill>
                  <a:srgbClr val="FFFFFF"/>
                </a:solidFill>
              </a:rPr>
              <a:t>POWER BI WIREFRAME</a:t>
            </a:r>
          </a:p>
        </p:txBody>
      </p:sp>
      <p:sp>
        <p:nvSpPr>
          <p:cNvPr id="9" name="Content Placeholder 8">
            <a:extLst>
              <a:ext uri="{FF2B5EF4-FFF2-40B4-BE49-F238E27FC236}">
                <a16:creationId xmlns:a16="http://schemas.microsoft.com/office/drawing/2014/main" id="{A5349663-359E-44F6-9187-BD0613AF103C}"/>
              </a:ext>
            </a:extLst>
          </p:cNvPr>
          <p:cNvSpPr>
            <a:spLocks noGrp="1"/>
          </p:cNvSpPr>
          <p:nvPr>
            <p:ph sz="half" idx="1"/>
          </p:nvPr>
        </p:nvSpPr>
        <p:spPr>
          <a:xfrm>
            <a:off x="844620" y="2249487"/>
            <a:ext cx="2862444" cy="3957302"/>
          </a:xfrm>
        </p:spPr>
        <p:txBody>
          <a:bodyPr vert="horz" lIns="91440" tIns="45720" rIns="91440" bIns="45720" rtlCol="0">
            <a:normAutofit/>
          </a:bodyPr>
          <a:lstStyle/>
          <a:p>
            <a:endParaRPr lang="en-US" sz="1400">
              <a:solidFill>
                <a:srgbClr val="FFFFFF"/>
              </a:solidFill>
            </a:endParaRPr>
          </a:p>
        </p:txBody>
      </p:sp>
      <p:pic>
        <p:nvPicPr>
          <p:cNvPr id="8" name="Picture 4" descr="A close up of a logo&#10;&#10;Description generated with very high confidence">
            <a:extLst>
              <a:ext uri="{FF2B5EF4-FFF2-40B4-BE49-F238E27FC236}">
                <a16:creationId xmlns:a16="http://schemas.microsoft.com/office/drawing/2014/main" id="{427B2CDC-0DFA-4B54-8D2A-E9E4CA2FF743}"/>
              </a:ext>
            </a:extLst>
          </p:cNvPr>
          <p:cNvPicPr>
            <a:picLocks noChangeAspect="1"/>
          </p:cNvPicPr>
          <p:nvPr/>
        </p:nvPicPr>
        <p:blipFill>
          <a:blip r:embed="rId2"/>
          <a:stretch>
            <a:fillRect/>
          </a:stretch>
        </p:blipFill>
        <p:spPr>
          <a:xfrm>
            <a:off x="4711778" y="663465"/>
            <a:ext cx="6844045" cy="5526565"/>
          </a:xfrm>
          <a:prstGeom prst="rect">
            <a:avLst/>
          </a:prstGeom>
        </p:spPr>
      </p:pic>
    </p:spTree>
    <p:extLst>
      <p:ext uri="{BB962C8B-B14F-4D97-AF65-F5344CB8AC3E}">
        <p14:creationId xmlns:p14="http://schemas.microsoft.com/office/powerpoint/2010/main" val="150498027"/>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A41B7-7ABF-4A50-A6DB-874B35942EB0}"/>
              </a:ext>
            </a:extLst>
          </p:cNvPr>
          <p:cNvSpPr>
            <a:spLocks noGrp="1"/>
          </p:cNvSpPr>
          <p:nvPr>
            <p:ph type="title"/>
          </p:nvPr>
        </p:nvSpPr>
        <p:spPr/>
        <p:txBody>
          <a:bodyPr>
            <a:normAutofit/>
          </a:bodyPr>
          <a:lstStyle/>
          <a:p>
            <a:r>
              <a:rPr lang="en-US"/>
              <a:t>POWER BI</a:t>
            </a:r>
          </a:p>
        </p:txBody>
      </p:sp>
      <p:graphicFrame>
        <p:nvGraphicFramePr>
          <p:cNvPr id="57" name="Content Placeholder 2">
            <a:extLst>
              <a:ext uri="{FF2B5EF4-FFF2-40B4-BE49-F238E27FC236}">
                <a16:creationId xmlns:a16="http://schemas.microsoft.com/office/drawing/2014/main" id="{CEEE8A2E-A017-442F-B216-402644D769AF}"/>
              </a:ext>
            </a:extLst>
          </p:cNvPr>
          <p:cNvGraphicFramePr>
            <a:graphicFrameLocks noGrp="1"/>
          </p:cNvGraphicFramePr>
          <p:nvPr>
            <p:ph idx="1"/>
            <p:extLst>
              <p:ext uri="{D42A27DB-BD31-4B8C-83A1-F6EECF244321}">
                <p14:modId xmlns:p14="http://schemas.microsoft.com/office/powerpoint/2010/main" val="834389715"/>
              </p:ext>
            </p:extLst>
          </p:nvPr>
        </p:nvGraphicFramePr>
        <p:xfrm>
          <a:off x="1141413" y="2418820"/>
          <a:ext cx="9906000" cy="31427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96795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E2F6D-AE93-46F9-A99B-AB2B7323C192}"/>
              </a:ext>
            </a:extLst>
          </p:cNvPr>
          <p:cNvSpPr>
            <a:spLocks noGrp="1"/>
          </p:cNvSpPr>
          <p:nvPr>
            <p:ph type="title"/>
          </p:nvPr>
        </p:nvSpPr>
        <p:spPr>
          <a:xfrm>
            <a:off x="8036041" y="618518"/>
            <a:ext cx="3281003" cy="1478570"/>
          </a:xfrm>
        </p:spPr>
        <p:txBody>
          <a:bodyPr vert="horz" lIns="91440" tIns="45720" rIns="91440" bIns="45720" rtlCol="0" anchor="b">
            <a:normAutofit/>
          </a:bodyPr>
          <a:lstStyle/>
          <a:p>
            <a:r>
              <a:rPr lang="en-US" sz="2800">
                <a:solidFill>
                  <a:srgbClr val="FFFFFF"/>
                </a:solidFill>
              </a:rPr>
              <a:t>POWER BI UI</a:t>
            </a:r>
          </a:p>
        </p:txBody>
      </p:sp>
      <p:sp>
        <p:nvSpPr>
          <p:cNvPr id="10" name="Content Placeholder 9">
            <a:extLst>
              <a:ext uri="{FF2B5EF4-FFF2-40B4-BE49-F238E27FC236}">
                <a16:creationId xmlns:a16="http://schemas.microsoft.com/office/drawing/2014/main" id="{E2BDC881-E9FC-4FC0-9108-2AF5A712BB58}"/>
              </a:ext>
            </a:extLst>
          </p:cNvPr>
          <p:cNvSpPr>
            <a:spLocks noGrp="1"/>
          </p:cNvSpPr>
          <p:nvPr>
            <p:ph sz="half" idx="1"/>
          </p:nvPr>
        </p:nvSpPr>
        <p:spPr>
          <a:xfrm>
            <a:off x="8036041" y="2249487"/>
            <a:ext cx="3281004" cy="3541714"/>
          </a:xfrm>
        </p:spPr>
        <p:txBody>
          <a:bodyPr vert="horz" lIns="91440" tIns="45720" rIns="91440" bIns="45720" rtlCol="0">
            <a:normAutofit/>
          </a:bodyPr>
          <a:lstStyle/>
          <a:p>
            <a:endParaRPr lang="en-US" sz="1800">
              <a:solidFill>
                <a:srgbClr val="FFFFFF"/>
              </a:solidFill>
            </a:endParaRPr>
          </a:p>
        </p:txBody>
      </p:sp>
      <p:pic>
        <p:nvPicPr>
          <p:cNvPr id="8" name="Picture 5" descr="A screenshot of a cell phone&#10;&#10;Description generated with very high confidence">
            <a:extLst>
              <a:ext uri="{FF2B5EF4-FFF2-40B4-BE49-F238E27FC236}">
                <a16:creationId xmlns:a16="http://schemas.microsoft.com/office/drawing/2014/main" id="{1A730334-7E42-4607-8357-2771F3081740}"/>
              </a:ext>
            </a:extLst>
          </p:cNvPr>
          <p:cNvPicPr>
            <a:picLocks noChangeAspect="1"/>
          </p:cNvPicPr>
          <p:nvPr/>
        </p:nvPicPr>
        <p:blipFill>
          <a:blip r:embed="rId2"/>
          <a:stretch>
            <a:fillRect/>
          </a:stretch>
        </p:blipFill>
        <p:spPr>
          <a:xfrm>
            <a:off x="1118988" y="1944017"/>
            <a:ext cx="6112382" cy="2964505"/>
          </a:xfrm>
          <a:prstGeom prst="rect">
            <a:avLst/>
          </a:prstGeom>
        </p:spPr>
      </p:pic>
    </p:spTree>
    <p:extLst>
      <p:ext uri="{BB962C8B-B14F-4D97-AF65-F5344CB8AC3E}">
        <p14:creationId xmlns:p14="http://schemas.microsoft.com/office/powerpoint/2010/main" val="1866699722"/>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CA6C4-4606-427F-892D-1A38F75EE08E}"/>
              </a:ext>
            </a:extLst>
          </p:cNvPr>
          <p:cNvSpPr>
            <a:spLocks noGrp="1"/>
          </p:cNvSpPr>
          <p:nvPr>
            <p:ph type="title"/>
          </p:nvPr>
        </p:nvSpPr>
        <p:spPr>
          <a:xfrm>
            <a:off x="6569957" y="618518"/>
            <a:ext cx="4747088" cy="1478570"/>
          </a:xfrm>
        </p:spPr>
        <p:txBody>
          <a:bodyPr>
            <a:normAutofit/>
          </a:bodyPr>
          <a:lstStyle/>
          <a:p>
            <a:r>
              <a:rPr lang="en-US"/>
              <a:t>Python </a:t>
            </a:r>
          </a:p>
        </p:txBody>
      </p:sp>
      <p:sp>
        <p:nvSpPr>
          <p:cNvPr id="22" name="Content Placeholder 11">
            <a:extLst>
              <a:ext uri="{FF2B5EF4-FFF2-40B4-BE49-F238E27FC236}">
                <a16:creationId xmlns:a16="http://schemas.microsoft.com/office/drawing/2014/main" id="{9627C004-0797-4EBD-8A72-0BEE91380B7C}"/>
              </a:ext>
            </a:extLst>
          </p:cNvPr>
          <p:cNvSpPr>
            <a:spLocks noGrp="1"/>
          </p:cNvSpPr>
          <p:nvPr>
            <p:ph idx="1"/>
          </p:nvPr>
        </p:nvSpPr>
        <p:spPr>
          <a:xfrm>
            <a:off x="6569957" y="2249487"/>
            <a:ext cx="4747087" cy="3541714"/>
          </a:xfrm>
        </p:spPr>
        <p:txBody>
          <a:bodyPr>
            <a:normAutofit/>
          </a:bodyPr>
          <a:lstStyle/>
          <a:p>
            <a:endParaRPr lang="en-US"/>
          </a:p>
        </p:txBody>
      </p:sp>
      <p:pic>
        <p:nvPicPr>
          <p:cNvPr id="21" name="Picture 7" descr="A close up of a logo&#10;&#10;Description generated with high confidence">
            <a:extLst>
              <a:ext uri="{FF2B5EF4-FFF2-40B4-BE49-F238E27FC236}">
                <a16:creationId xmlns:a16="http://schemas.microsoft.com/office/drawing/2014/main" id="{24A1AF04-F202-45B4-89C1-32F1643FF818}"/>
              </a:ext>
            </a:extLst>
          </p:cNvPr>
          <p:cNvPicPr>
            <a:picLocks noChangeAspect="1"/>
          </p:cNvPicPr>
          <p:nvPr/>
        </p:nvPicPr>
        <p:blipFill>
          <a:blip r:embed="rId3"/>
          <a:stretch>
            <a:fillRect/>
          </a:stretch>
        </p:blipFill>
        <p:spPr>
          <a:xfrm>
            <a:off x="1118988" y="1367180"/>
            <a:ext cx="4635583" cy="1761521"/>
          </a:xfrm>
          <a:prstGeom prst="rect">
            <a:avLst/>
          </a:prstGeom>
        </p:spPr>
      </p:pic>
      <p:pic>
        <p:nvPicPr>
          <p:cNvPr id="7" name="Picture 4" descr="A close up of a sign&#10;&#10;Description generated with high confidence">
            <a:extLst>
              <a:ext uri="{FF2B5EF4-FFF2-40B4-BE49-F238E27FC236}">
                <a16:creationId xmlns:a16="http://schemas.microsoft.com/office/drawing/2014/main" id="{E22F91BA-9E31-440A-AAAD-ED641280DB00}"/>
              </a:ext>
            </a:extLst>
          </p:cNvPr>
          <p:cNvPicPr>
            <a:picLocks noChangeAspect="1"/>
          </p:cNvPicPr>
          <p:nvPr/>
        </p:nvPicPr>
        <p:blipFill>
          <a:blip r:embed="rId4"/>
          <a:stretch>
            <a:fillRect/>
          </a:stretch>
        </p:blipFill>
        <p:spPr>
          <a:xfrm>
            <a:off x="1118988" y="3959346"/>
            <a:ext cx="4635583" cy="1309552"/>
          </a:xfrm>
          <a:prstGeom prst="rect">
            <a:avLst/>
          </a:prstGeom>
        </p:spPr>
      </p:pic>
    </p:spTree>
    <p:extLst>
      <p:ext uri="{BB962C8B-B14F-4D97-AF65-F5344CB8AC3E}">
        <p14:creationId xmlns:p14="http://schemas.microsoft.com/office/powerpoint/2010/main" val="3610380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CA6C4-4606-427F-892D-1A38F75EE08E}"/>
              </a:ext>
            </a:extLst>
          </p:cNvPr>
          <p:cNvSpPr>
            <a:spLocks noGrp="1"/>
          </p:cNvSpPr>
          <p:nvPr>
            <p:ph type="title"/>
          </p:nvPr>
        </p:nvSpPr>
        <p:spPr>
          <a:xfrm>
            <a:off x="1141413" y="1082673"/>
            <a:ext cx="2869416" cy="4708528"/>
          </a:xfrm>
        </p:spPr>
        <p:txBody>
          <a:bodyPr>
            <a:normAutofit/>
          </a:bodyPr>
          <a:lstStyle/>
          <a:p>
            <a:pPr algn="r"/>
            <a:r>
              <a:rPr lang="en-US" sz="4000"/>
              <a:t>Python </a:t>
            </a:r>
          </a:p>
        </p:txBody>
      </p:sp>
      <p:sp>
        <p:nvSpPr>
          <p:cNvPr id="3" name="Content Placeholder 2">
            <a:extLst>
              <a:ext uri="{FF2B5EF4-FFF2-40B4-BE49-F238E27FC236}">
                <a16:creationId xmlns:a16="http://schemas.microsoft.com/office/drawing/2014/main" id="{246FA710-CF96-44E6-BCFF-AEAB8863EA82}"/>
              </a:ext>
            </a:extLst>
          </p:cNvPr>
          <p:cNvSpPr>
            <a:spLocks noGrp="1"/>
          </p:cNvSpPr>
          <p:nvPr>
            <p:ph idx="1"/>
          </p:nvPr>
        </p:nvSpPr>
        <p:spPr>
          <a:xfrm>
            <a:off x="5297763" y="1082673"/>
            <a:ext cx="5751237" cy="4708528"/>
          </a:xfrm>
        </p:spPr>
        <p:txBody>
          <a:bodyPr vert="horz" lIns="91440" tIns="45720" rIns="91440" bIns="45720" rtlCol="0" anchor="ctr">
            <a:normAutofit/>
          </a:bodyPr>
          <a:lstStyle/>
          <a:p>
            <a:r>
              <a:rPr lang="en-US" sz="1800"/>
              <a:t>We have all looked into Python</a:t>
            </a:r>
          </a:p>
          <a:p>
            <a:r>
              <a:rPr lang="en-US" sz="1800"/>
              <a:t>Have practiced sample programs with Python</a:t>
            </a:r>
          </a:p>
          <a:p>
            <a:r>
              <a:rPr lang="en-US" sz="1800"/>
              <a:t>So far we have not done data analysis with Python</a:t>
            </a:r>
          </a:p>
        </p:txBody>
      </p:sp>
    </p:spTree>
    <p:extLst>
      <p:ext uri="{BB962C8B-B14F-4D97-AF65-F5344CB8AC3E}">
        <p14:creationId xmlns:p14="http://schemas.microsoft.com/office/powerpoint/2010/main" val="1694937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8C2BA-1AFC-4F54-91B9-58FC0CC0CDCC}"/>
              </a:ext>
            </a:extLst>
          </p:cNvPr>
          <p:cNvSpPr>
            <a:spLocks noGrp="1"/>
          </p:cNvSpPr>
          <p:nvPr>
            <p:ph type="title"/>
          </p:nvPr>
        </p:nvSpPr>
        <p:spPr/>
        <p:txBody>
          <a:bodyPr>
            <a:normAutofit/>
          </a:bodyPr>
          <a:lstStyle/>
          <a:p>
            <a:r>
              <a:rPr lang="en-AU"/>
              <a:t>Team Introduction</a:t>
            </a:r>
          </a:p>
        </p:txBody>
      </p:sp>
      <p:graphicFrame>
        <p:nvGraphicFramePr>
          <p:cNvPr id="5" name="Content Placeholder 2">
            <a:extLst>
              <a:ext uri="{FF2B5EF4-FFF2-40B4-BE49-F238E27FC236}">
                <a16:creationId xmlns:a16="http://schemas.microsoft.com/office/drawing/2014/main" id="{DA733472-C3EE-4E8E-BDAE-3EE5736549FC}"/>
              </a:ext>
            </a:extLst>
          </p:cNvPr>
          <p:cNvGraphicFramePr>
            <a:graphicFrameLocks noGrp="1"/>
          </p:cNvGraphicFramePr>
          <p:nvPr>
            <p:ph idx="1"/>
            <p:extLst>
              <p:ext uri="{D42A27DB-BD31-4B8C-83A1-F6EECF244321}">
                <p14:modId xmlns:p14="http://schemas.microsoft.com/office/powerpoint/2010/main" val="710492131"/>
              </p:ext>
            </p:extLst>
          </p:nvPr>
        </p:nvGraphicFramePr>
        <p:xfrm>
          <a:off x="1141413" y="2418820"/>
          <a:ext cx="9906000" cy="31427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4617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5EC60-1EC7-4CA3-855F-2286E527DAD5}"/>
              </a:ext>
            </a:extLst>
          </p:cNvPr>
          <p:cNvSpPr>
            <a:spLocks noGrp="1"/>
          </p:cNvSpPr>
          <p:nvPr>
            <p:ph type="title"/>
          </p:nvPr>
        </p:nvSpPr>
        <p:spPr>
          <a:xfrm>
            <a:off x="855266" y="618518"/>
            <a:ext cx="2851417" cy="1478570"/>
          </a:xfrm>
        </p:spPr>
        <p:txBody>
          <a:bodyPr>
            <a:normAutofit/>
          </a:bodyPr>
          <a:lstStyle/>
          <a:p>
            <a:r>
              <a:rPr lang="en-AU" sz="3200">
                <a:solidFill>
                  <a:srgbClr val="FFFFFF"/>
                </a:solidFill>
              </a:rPr>
              <a:t>Hardware</a:t>
            </a:r>
            <a:endParaRPr lang="en-US" sz="3200">
              <a:solidFill>
                <a:srgbClr val="FFFFFF"/>
              </a:solidFill>
            </a:endParaRPr>
          </a:p>
        </p:txBody>
      </p:sp>
      <p:sp>
        <p:nvSpPr>
          <p:cNvPr id="3" name="Content Placeholder 2">
            <a:extLst>
              <a:ext uri="{FF2B5EF4-FFF2-40B4-BE49-F238E27FC236}">
                <a16:creationId xmlns:a16="http://schemas.microsoft.com/office/drawing/2014/main" id="{68F63B5A-D2B1-4029-8827-6C36788CFAE6}"/>
              </a:ext>
            </a:extLst>
          </p:cNvPr>
          <p:cNvSpPr>
            <a:spLocks noGrp="1"/>
          </p:cNvSpPr>
          <p:nvPr>
            <p:ph idx="1"/>
          </p:nvPr>
        </p:nvSpPr>
        <p:spPr>
          <a:xfrm>
            <a:off x="844620" y="2249487"/>
            <a:ext cx="2862444" cy="3957302"/>
          </a:xfrm>
        </p:spPr>
        <p:txBody>
          <a:bodyPr vert="horz" lIns="91440" tIns="45720" rIns="91440" bIns="45720" rtlCol="0">
            <a:normAutofit/>
          </a:bodyPr>
          <a:lstStyle/>
          <a:p>
            <a:endParaRPr lang="en-AU" sz="1400">
              <a:solidFill>
                <a:srgbClr val="FFFFFF"/>
              </a:solidFill>
            </a:endParaRPr>
          </a:p>
          <a:p>
            <a:endParaRPr lang="en-AU" sz="1400">
              <a:solidFill>
                <a:srgbClr val="FFFFFF"/>
              </a:solidFill>
            </a:endParaRPr>
          </a:p>
        </p:txBody>
      </p:sp>
      <p:pic>
        <p:nvPicPr>
          <p:cNvPr id="4" name="Picture 4" descr="A close up of a device&#10;&#10;Description generated with high confidence">
            <a:extLst>
              <a:ext uri="{FF2B5EF4-FFF2-40B4-BE49-F238E27FC236}">
                <a16:creationId xmlns:a16="http://schemas.microsoft.com/office/drawing/2014/main" id="{60F83837-E4F3-4F77-9BFF-664EB0E07D51}"/>
              </a:ext>
            </a:extLst>
          </p:cNvPr>
          <p:cNvPicPr>
            <a:picLocks noChangeAspect="1"/>
          </p:cNvPicPr>
          <p:nvPr/>
        </p:nvPicPr>
        <p:blipFill>
          <a:blip r:embed="rId2"/>
          <a:stretch>
            <a:fillRect/>
          </a:stretch>
        </p:blipFill>
        <p:spPr>
          <a:xfrm>
            <a:off x="4711778" y="1767067"/>
            <a:ext cx="6844045" cy="3319361"/>
          </a:xfrm>
          <a:prstGeom prst="rect">
            <a:avLst/>
          </a:prstGeom>
        </p:spPr>
      </p:pic>
    </p:spTree>
    <p:extLst>
      <p:ext uri="{BB962C8B-B14F-4D97-AF65-F5344CB8AC3E}">
        <p14:creationId xmlns:p14="http://schemas.microsoft.com/office/powerpoint/2010/main" val="4007791012"/>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83358-8379-411D-8479-9656A6B5C8E5}"/>
              </a:ext>
            </a:extLst>
          </p:cNvPr>
          <p:cNvSpPr>
            <a:spLocks noGrp="1"/>
          </p:cNvSpPr>
          <p:nvPr>
            <p:ph type="title"/>
          </p:nvPr>
        </p:nvSpPr>
        <p:spPr>
          <a:xfrm>
            <a:off x="1141413" y="-132764"/>
            <a:ext cx="9905998" cy="1478570"/>
          </a:xfrm>
        </p:spPr>
        <p:txBody>
          <a:bodyPr/>
          <a:lstStyle/>
          <a:p>
            <a:pPr algn="ctr"/>
            <a:r>
              <a:rPr lang="en-US"/>
              <a:t>Failed STATE</a:t>
            </a:r>
          </a:p>
        </p:txBody>
      </p:sp>
      <p:pic>
        <p:nvPicPr>
          <p:cNvPr id="4" name="Picture 4" descr="A screen shot of a social media post&#10;&#10;Description generated with very high confidence">
            <a:extLst>
              <a:ext uri="{FF2B5EF4-FFF2-40B4-BE49-F238E27FC236}">
                <a16:creationId xmlns:a16="http://schemas.microsoft.com/office/drawing/2014/main" id="{44A5BBE9-CC20-43DB-9693-2D1D91AA8ADE}"/>
              </a:ext>
            </a:extLst>
          </p:cNvPr>
          <p:cNvPicPr>
            <a:picLocks noGrp="1" noChangeAspect="1"/>
          </p:cNvPicPr>
          <p:nvPr>
            <p:ph idx="1"/>
          </p:nvPr>
        </p:nvPicPr>
        <p:blipFill>
          <a:blip r:embed="rId2"/>
          <a:stretch>
            <a:fillRect/>
          </a:stretch>
        </p:blipFill>
        <p:spPr>
          <a:xfrm>
            <a:off x="-1588" y="1499743"/>
            <a:ext cx="12191998" cy="3351552"/>
          </a:xfrm>
          <a:prstGeom prst="rect">
            <a:avLst/>
          </a:prstGeom>
        </p:spPr>
      </p:pic>
    </p:spTree>
    <p:extLst>
      <p:ext uri="{BB962C8B-B14F-4D97-AF65-F5344CB8AC3E}">
        <p14:creationId xmlns:p14="http://schemas.microsoft.com/office/powerpoint/2010/main" val="9649543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70180-C62B-43AF-A475-99F1435302D4}"/>
              </a:ext>
            </a:extLst>
          </p:cNvPr>
          <p:cNvSpPr>
            <a:spLocks noGrp="1"/>
          </p:cNvSpPr>
          <p:nvPr>
            <p:ph type="title"/>
          </p:nvPr>
        </p:nvSpPr>
        <p:spPr>
          <a:xfrm>
            <a:off x="1145603" y="-241217"/>
            <a:ext cx="9905998" cy="1478570"/>
          </a:xfrm>
        </p:spPr>
        <p:txBody>
          <a:bodyPr/>
          <a:lstStyle/>
          <a:p>
            <a:pPr algn="ctr"/>
            <a:r>
              <a:rPr lang="en-US"/>
              <a:t>Working STATE</a:t>
            </a:r>
          </a:p>
        </p:txBody>
      </p:sp>
      <p:pic>
        <p:nvPicPr>
          <p:cNvPr id="8" name="Picture 8" descr="A close up of text on a black background&#10;&#10;Description generated with high confidence">
            <a:extLst>
              <a:ext uri="{FF2B5EF4-FFF2-40B4-BE49-F238E27FC236}">
                <a16:creationId xmlns:a16="http://schemas.microsoft.com/office/drawing/2014/main" id="{E27A5DD6-7553-4B31-93C1-49AAD4857F07}"/>
              </a:ext>
            </a:extLst>
          </p:cNvPr>
          <p:cNvPicPr>
            <a:picLocks noGrp="1" noChangeAspect="1"/>
          </p:cNvPicPr>
          <p:nvPr>
            <p:ph idx="1"/>
          </p:nvPr>
        </p:nvPicPr>
        <p:blipFill>
          <a:blip r:embed="rId2"/>
          <a:stretch>
            <a:fillRect/>
          </a:stretch>
        </p:blipFill>
        <p:spPr>
          <a:xfrm>
            <a:off x="-545" y="1089922"/>
            <a:ext cx="12189912" cy="4842083"/>
          </a:xfrm>
          <a:prstGeom prst="rect">
            <a:avLst/>
          </a:prstGeom>
        </p:spPr>
      </p:pic>
    </p:spTree>
    <p:extLst>
      <p:ext uri="{BB962C8B-B14F-4D97-AF65-F5344CB8AC3E}">
        <p14:creationId xmlns:p14="http://schemas.microsoft.com/office/powerpoint/2010/main" val="2376852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88511-46CA-4966-9080-911494302F0B}"/>
              </a:ext>
            </a:extLst>
          </p:cNvPr>
          <p:cNvSpPr>
            <a:spLocks noGrp="1"/>
          </p:cNvSpPr>
          <p:nvPr>
            <p:ph type="title"/>
          </p:nvPr>
        </p:nvSpPr>
        <p:spPr>
          <a:xfrm>
            <a:off x="1141413" y="1082673"/>
            <a:ext cx="2869416" cy="4708528"/>
          </a:xfrm>
        </p:spPr>
        <p:txBody>
          <a:bodyPr>
            <a:normAutofit/>
          </a:bodyPr>
          <a:lstStyle/>
          <a:p>
            <a:pPr algn="r"/>
            <a:r>
              <a:rPr lang="en-AU" sz="2800"/>
              <a:t>Sample Implementation / DEMO</a:t>
            </a:r>
          </a:p>
        </p:txBody>
      </p:sp>
      <p:sp>
        <p:nvSpPr>
          <p:cNvPr id="3" name="Content Placeholder 2">
            <a:extLst>
              <a:ext uri="{FF2B5EF4-FFF2-40B4-BE49-F238E27FC236}">
                <a16:creationId xmlns:a16="http://schemas.microsoft.com/office/drawing/2014/main" id="{04409386-0222-49D2-B296-4817813BD113}"/>
              </a:ext>
            </a:extLst>
          </p:cNvPr>
          <p:cNvSpPr>
            <a:spLocks noGrp="1"/>
          </p:cNvSpPr>
          <p:nvPr>
            <p:ph idx="1"/>
          </p:nvPr>
        </p:nvSpPr>
        <p:spPr>
          <a:xfrm>
            <a:off x="5297763" y="1082673"/>
            <a:ext cx="5751237" cy="4708528"/>
          </a:xfrm>
        </p:spPr>
        <p:txBody>
          <a:bodyPr vert="horz" lIns="91440" tIns="45720" rIns="91440" bIns="45720" rtlCol="0" anchor="ctr">
            <a:normAutofit/>
          </a:bodyPr>
          <a:lstStyle/>
          <a:p>
            <a:r>
              <a:rPr lang="en-AU" sz="1800"/>
              <a:t>We will now demonstrate the hardware running</a:t>
            </a:r>
          </a:p>
          <a:p>
            <a:r>
              <a:rPr lang="en-AU" sz="1800"/>
              <a:t>Using the Pi, Azure and Power BI</a:t>
            </a:r>
          </a:p>
        </p:txBody>
      </p:sp>
    </p:spTree>
    <p:extLst>
      <p:ext uri="{BB962C8B-B14F-4D97-AF65-F5344CB8AC3E}">
        <p14:creationId xmlns:p14="http://schemas.microsoft.com/office/powerpoint/2010/main" val="39040123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3DA2C-F5AA-496C-BEE4-49C8E6180C68}"/>
              </a:ext>
            </a:extLst>
          </p:cNvPr>
          <p:cNvSpPr>
            <a:spLocks noGrp="1"/>
          </p:cNvSpPr>
          <p:nvPr>
            <p:ph type="title"/>
          </p:nvPr>
        </p:nvSpPr>
        <p:spPr/>
        <p:txBody>
          <a:bodyPr>
            <a:normAutofit/>
          </a:bodyPr>
          <a:lstStyle/>
          <a:p>
            <a:pPr algn="ctr"/>
            <a:r>
              <a:rPr lang="en-US"/>
              <a:t>Conclusion</a:t>
            </a:r>
          </a:p>
        </p:txBody>
      </p:sp>
      <p:sp>
        <p:nvSpPr>
          <p:cNvPr id="3" name="Content Placeholder 2">
            <a:extLst>
              <a:ext uri="{FF2B5EF4-FFF2-40B4-BE49-F238E27FC236}">
                <a16:creationId xmlns:a16="http://schemas.microsoft.com/office/drawing/2014/main" id="{DB96D443-B3C4-4B6E-A44F-BF47E94B4A8C}"/>
              </a:ext>
            </a:extLst>
          </p:cNvPr>
          <p:cNvSpPr>
            <a:spLocks noGrp="1"/>
          </p:cNvSpPr>
          <p:nvPr>
            <p:ph idx="1"/>
          </p:nvPr>
        </p:nvSpPr>
        <p:spPr>
          <a:xfrm>
            <a:off x="5034579" y="2249487"/>
            <a:ext cx="6012832" cy="3541714"/>
          </a:xfrm>
        </p:spPr>
        <p:txBody>
          <a:bodyPr vert="horz" lIns="91440" tIns="45720" rIns="91440" bIns="45720" rtlCol="0" anchor="t">
            <a:normAutofit/>
          </a:bodyPr>
          <a:lstStyle/>
          <a:p>
            <a:r>
              <a:rPr lang="en-US"/>
              <a:t>Finish Setup of hardware and software</a:t>
            </a:r>
          </a:p>
          <a:p>
            <a:r>
              <a:rPr lang="en-US"/>
              <a:t>Get </a:t>
            </a:r>
            <a:r>
              <a:rPr lang="en-AU" err="1"/>
              <a:t>LoRaWAN</a:t>
            </a:r>
            <a:r>
              <a:rPr lang="en-AU"/>
              <a:t> starter kit project running on Pi</a:t>
            </a:r>
          </a:p>
          <a:p>
            <a:r>
              <a:rPr lang="en-AU"/>
              <a:t>Use Python to analyse data</a:t>
            </a:r>
          </a:p>
          <a:p>
            <a:r>
              <a:rPr lang="en-AU"/>
              <a:t>Improve physical design</a:t>
            </a:r>
          </a:p>
          <a:p>
            <a:endParaRPr lang="en-AU"/>
          </a:p>
        </p:txBody>
      </p:sp>
      <p:pic>
        <p:nvPicPr>
          <p:cNvPr id="4" name="Picture 4">
            <a:extLst>
              <a:ext uri="{FF2B5EF4-FFF2-40B4-BE49-F238E27FC236}">
                <a16:creationId xmlns:a16="http://schemas.microsoft.com/office/drawing/2014/main" id="{C72B452E-9620-4A03-8E14-830443A9B04B}"/>
              </a:ext>
            </a:extLst>
          </p:cNvPr>
          <p:cNvPicPr>
            <a:picLocks noChangeAspect="1"/>
          </p:cNvPicPr>
          <p:nvPr/>
        </p:nvPicPr>
        <p:blipFill rotWithShape="1">
          <a:blip r:embed="rId3"/>
          <a:srcRect l="1551" r="-1" b="-1"/>
          <a:stretch/>
        </p:blipFill>
        <p:spPr>
          <a:xfrm>
            <a:off x="1141411" y="2249487"/>
            <a:ext cx="3494597" cy="354965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9142322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53010B0-3146-4B9E-B011-F9921131FD82}"/>
              </a:ext>
            </a:extLst>
          </p:cNvPr>
          <p:cNvSpPr txBox="1"/>
          <p:nvPr/>
        </p:nvSpPr>
        <p:spPr>
          <a:xfrm>
            <a:off x="3894882" y="2573437"/>
            <a:ext cx="390066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600"/>
              <a:t>Q&amp;A</a:t>
            </a:r>
            <a:endParaRPr lang="en-US"/>
          </a:p>
        </p:txBody>
      </p:sp>
    </p:spTree>
    <p:extLst>
      <p:ext uri="{BB962C8B-B14F-4D97-AF65-F5344CB8AC3E}">
        <p14:creationId xmlns:p14="http://schemas.microsoft.com/office/powerpoint/2010/main" val="2861839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40000"/>
              </a:schemeClr>
            </a:gs>
            <a:gs pos="100000">
              <a:schemeClr val="bg2">
                <a:shade val="92000"/>
                <a:hueMod val="104000"/>
                <a:satMod val="140000"/>
                <a:lumMod val="48000"/>
              </a:schemeClr>
            </a:gs>
          </a:gsLst>
          <a:lin ang="504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6EF16-7578-43CE-A0C0-8AA298978481}"/>
              </a:ext>
            </a:extLst>
          </p:cNvPr>
          <p:cNvSpPr>
            <a:spLocks noGrp="1"/>
          </p:cNvSpPr>
          <p:nvPr>
            <p:ph type="title"/>
          </p:nvPr>
        </p:nvSpPr>
        <p:spPr/>
        <p:txBody>
          <a:bodyPr>
            <a:normAutofit/>
          </a:bodyPr>
          <a:lstStyle/>
          <a:p>
            <a:r>
              <a:rPr lang="en-US"/>
              <a:t>Team Overview</a:t>
            </a:r>
          </a:p>
        </p:txBody>
      </p:sp>
      <p:graphicFrame>
        <p:nvGraphicFramePr>
          <p:cNvPr id="12" name="Table 4">
            <a:extLst>
              <a:ext uri="{FF2B5EF4-FFF2-40B4-BE49-F238E27FC236}">
                <a16:creationId xmlns:a16="http://schemas.microsoft.com/office/drawing/2014/main" id="{FE74491C-0C4E-4E74-BB9F-2CE80E89F116}"/>
              </a:ext>
            </a:extLst>
          </p:cNvPr>
          <p:cNvGraphicFramePr>
            <a:graphicFrameLocks noGrp="1"/>
          </p:cNvGraphicFramePr>
          <p:nvPr>
            <p:ph idx="1"/>
            <p:extLst>
              <p:ext uri="{D42A27DB-BD31-4B8C-83A1-F6EECF244321}">
                <p14:modId xmlns:p14="http://schemas.microsoft.com/office/powerpoint/2010/main" val="3090479347"/>
              </p:ext>
            </p:extLst>
          </p:nvPr>
        </p:nvGraphicFramePr>
        <p:xfrm>
          <a:off x="2034433" y="2440771"/>
          <a:ext cx="8119956" cy="3584852"/>
        </p:xfrm>
        <a:graphic>
          <a:graphicData uri="http://schemas.openxmlformats.org/drawingml/2006/table">
            <a:tbl>
              <a:tblPr firstRow="1" bandRow="1">
                <a:noFill/>
                <a:tableStyleId>{7DF18680-E054-41AD-8BC1-D1AEF772440D}</a:tableStyleId>
              </a:tblPr>
              <a:tblGrid>
                <a:gridCol w="3279557">
                  <a:extLst>
                    <a:ext uri="{9D8B030D-6E8A-4147-A177-3AD203B41FA5}">
                      <a16:colId xmlns:a16="http://schemas.microsoft.com/office/drawing/2014/main" val="4267661375"/>
                    </a:ext>
                  </a:extLst>
                </a:gridCol>
                <a:gridCol w="4840399">
                  <a:extLst>
                    <a:ext uri="{9D8B030D-6E8A-4147-A177-3AD203B41FA5}">
                      <a16:colId xmlns:a16="http://schemas.microsoft.com/office/drawing/2014/main" val="305115905"/>
                    </a:ext>
                  </a:extLst>
                </a:gridCol>
              </a:tblGrid>
              <a:tr h="524606">
                <a:tc>
                  <a:txBody>
                    <a:bodyPr/>
                    <a:lstStyle/>
                    <a:p>
                      <a:pPr lvl="0">
                        <a:buNone/>
                      </a:pPr>
                      <a:r>
                        <a:rPr lang="en-US" sz="1600">
                          <a:solidFill>
                            <a:schemeClr val="tx1">
                              <a:lumMod val="75000"/>
                              <a:lumOff val="25000"/>
                            </a:schemeClr>
                          </a:solidFill>
                        </a:rPr>
                        <a:t>Field</a:t>
                      </a:r>
                    </a:p>
                  </a:txBody>
                  <a:tcPr marL="205013" marR="123007" marT="123007" marB="123007">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pPr lvl="0">
                        <a:buNone/>
                      </a:pPr>
                      <a:r>
                        <a:rPr lang="en-US" sz="1600">
                          <a:solidFill>
                            <a:schemeClr val="tx1">
                              <a:lumMod val="75000"/>
                              <a:lumOff val="25000"/>
                            </a:schemeClr>
                          </a:solidFill>
                        </a:rPr>
                        <a:t>Team Member(s)</a:t>
                      </a:r>
                    </a:p>
                  </a:txBody>
                  <a:tcPr marL="205013" marR="123007" marT="123007" marB="123007">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extLst>
                  <a:ext uri="{0D108BD9-81ED-4DB2-BD59-A6C34878D82A}">
                    <a16:rowId xmlns:a16="http://schemas.microsoft.com/office/drawing/2014/main" val="3824021521"/>
                  </a:ext>
                </a:extLst>
              </a:tr>
              <a:tr h="437178">
                <a:tc>
                  <a:txBody>
                    <a:bodyPr/>
                    <a:lstStyle/>
                    <a:p>
                      <a:r>
                        <a:rPr lang="en-US" sz="1300">
                          <a:solidFill>
                            <a:schemeClr val="tx1">
                              <a:lumMod val="75000"/>
                              <a:lumOff val="25000"/>
                            </a:schemeClr>
                          </a:solidFill>
                        </a:rPr>
                        <a:t>Azure</a:t>
                      </a:r>
                    </a:p>
                  </a:txBody>
                  <a:tcPr marL="205013" marR="106606" marT="106606" marB="106606">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tc>
                  <a:txBody>
                    <a:bodyPr/>
                    <a:lstStyle/>
                    <a:p>
                      <a:r>
                        <a:rPr lang="en-US" sz="1300">
                          <a:solidFill>
                            <a:schemeClr val="tx1">
                              <a:lumMod val="75000"/>
                              <a:lumOff val="25000"/>
                            </a:schemeClr>
                          </a:solidFill>
                        </a:rPr>
                        <a:t>Michael, Joel</a:t>
                      </a:r>
                    </a:p>
                  </a:txBody>
                  <a:tcPr marL="205013" marR="106606" marT="106606" marB="106606">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3985756122"/>
                  </a:ext>
                </a:extLst>
              </a:tr>
              <a:tr h="437178">
                <a:tc>
                  <a:txBody>
                    <a:bodyPr/>
                    <a:lstStyle/>
                    <a:p>
                      <a:r>
                        <a:rPr lang="en-US" sz="1300">
                          <a:solidFill>
                            <a:schemeClr val="tx1">
                              <a:lumMod val="75000"/>
                              <a:lumOff val="25000"/>
                            </a:schemeClr>
                          </a:solidFill>
                        </a:rPr>
                        <a:t>Database</a:t>
                      </a:r>
                    </a:p>
                  </a:txBody>
                  <a:tcPr marL="205013" marR="106606" marT="106606" marB="106606">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sz="1300">
                          <a:solidFill>
                            <a:schemeClr val="tx1">
                              <a:lumMod val="75000"/>
                              <a:lumOff val="25000"/>
                            </a:schemeClr>
                          </a:solidFill>
                        </a:rPr>
                        <a:t>Michael, </a:t>
                      </a:r>
                      <a:r>
                        <a:rPr lang="en-US" sz="1300" b="0" i="0" u="none" strike="noStrike" noProof="0">
                          <a:solidFill>
                            <a:schemeClr val="tx1">
                              <a:lumMod val="75000"/>
                              <a:lumOff val="25000"/>
                            </a:schemeClr>
                          </a:solidFill>
                          <a:latin typeface="Tw Cen MT"/>
                        </a:rPr>
                        <a:t>R</a:t>
                      </a:r>
                      <a:r>
                        <a:rPr lang="en-US" sz="1300" b="0" i="0" u="none" strike="noStrike" noProof="0">
                          <a:latin typeface="Tw Cen MT"/>
                        </a:rPr>
                        <a:t>é</a:t>
                      </a:r>
                      <a:r>
                        <a:rPr lang="en-US" sz="1300" b="0" i="0" u="none" strike="noStrike" noProof="0">
                          <a:solidFill>
                            <a:schemeClr val="tx1">
                              <a:lumMod val="75000"/>
                              <a:lumOff val="25000"/>
                            </a:schemeClr>
                          </a:solidFill>
                          <a:latin typeface="Tw Cen MT"/>
                        </a:rPr>
                        <a:t>mi</a:t>
                      </a:r>
                      <a:endParaRPr lang="en-US" sz="1300">
                        <a:solidFill>
                          <a:schemeClr val="tx1">
                            <a:lumMod val="75000"/>
                            <a:lumOff val="25000"/>
                          </a:schemeClr>
                        </a:solidFill>
                      </a:endParaRPr>
                    </a:p>
                  </a:txBody>
                  <a:tcPr marL="205013" marR="106606" marT="106606" marB="106606">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3820733789"/>
                  </a:ext>
                </a:extLst>
              </a:tr>
              <a:tr h="437178">
                <a:tc>
                  <a:txBody>
                    <a:bodyPr/>
                    <a:lstStyle/>
                    <a:p>
                      <a:r>
                        <a:rPr lang="en-US" sz="1300">
                          <a:solidFill>
                            <a:schemeClr val="tx1">
                              <a:lumMod val="75000"/>
                              <a:lumOff val="25000"/>
                            </a:schemeClr>
                          </a:solidFill>
                        </a:rPr>
                        <a:t>Documentation</a:t>
                      </a:r>
                    </a:p>
                  </a:txBody>
                  <a:tcPr marL="205013" marR="106606" marT="106606" marB="106606">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sz="1300">
                          <a:solidFill>
                            <a:schemeClr val="tx1">
                              <a:lumMod val="75000"/>
                              <a:lumOff val="25000"/>
                            </a:schemeClr>
                          </a:solidFill>
                        </a:rPr>
                        <a:t>Joel, R</a:t>
                      </a:r>
                      <a:r>
                        <a:rPr lang="en-US" sz="1300" b="0"/>
                        <a:t>é</a:t>
                      </a:r>
                      <a:r>
                        <a:rPr lang="en-US" sz="1300">
                          <a:solidFill>
                            <a:schemeClr val="tx1">
                              <a:lumMod val="75000"/>
                              <a:lumOff val="25000"/>
                            </a:schemeClr>
                          </a:solidFill>
                        </a:rPr>
                        <a:t>mi</a:t>
                      </a:r>
                      <a:endParaRPr lang="en-US" sz="1600"/>
                    </a:p>
                  </a:txBody>
                  <a:tcPr marL="205013" marR="106606" marT="106606" marB="106606">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3646025422"/>
                  </a:ext>
                </a:extLst>
              </a:tr>
              <a:tr h="437178">
                <a:tc>
                  <a:txBody>
                    <a:bodyPr/>
                    <a:lstStyle/>
                    <a:p>
                      <a:r>
                        <a:rPr lang="en-US" sz="1300">
                          <a:solidFill>
                            <a:schemeClr val="tx1">
                              <a:lumMod val="75000"/>
                              <a:lumOff val="25000"/>
                            </a:schemeClr>
                          </a:solidFill>
                        </a:rPr>
                        <a:t>Power BI</a:t>
                      </a:r>
                    </a:p>
                  </a:txBody>
                  <a:tcPr marL="205013" marR="106606" marT="106606" marB="106606">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sz="1300">
                          <a:solidFill>
                            <a:schemeClr val="tx1">
                              <a:lumMod val="75000"/>
                              <a:lumOff val="25000"/>
                            </a:schemeClr>
                          </a:solidFill>
                        </a:rPr>
                        <a:t>Luis</a:t>
                      </a:r>
                      <a:endParaRPr lang="en-US" sz="1300" err="1">
                        <a:solidFill>
                          <a:schemeClr val="tx1">
                            <a:lumMod val="75000"/>
                            <a:lumOff val="25000"/>
                          </a:schemeClr>
                        </a:solidFill>
                      </a:endParaRPr>
                    </a:p>
                  </a:txBody>
                  <a:tcPr marL="205013" marR="106606" marT="106606" marB="106606">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2426219881"/>
                  </a:ext>
                </a:extLst>
              </a:tr>
              <a:tr h="437178">
                <a:tc>
                  <a:txBody>
                    <a:bodyPr/>
                    <a:lstStyle/>
                    <a:p>
                      <a:r>
                        <a:rPr lang="en-US" sz="1300">
                          <a:solidFill>
                            <a:schemeClr val="tx1">
                              <a:lumMod val="75000"/>
                              <a:lumOff val="25000"/>
                            </a:schemeClr>
                          </a:solidFill>
                        </a:rPr>
                        <a:t>Python</a:t>
                      </a:r>
                    </a:p>
                  </a:txBody>
                  <a:tcPr marL="205013" marR="106606" marT="106606" marB="106606">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sz="1300">
                          <a:solidFill>
                            <a:schemeClr val="tx1">
                              <a:lumMod val="75000"/>
                              <a:lumOff val="25000"/>
                            </a:schemeClr>
                          </a:solidFill>
                        </a:rPr>
                        <a:t>Luis, James</a:t>
                      </a:r>
                    </a:p>
                  </a:txBody>
                  <a:tcPr marL="205013" marR="106606" marT="106606" marB="106606">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367966594"/>
                  </a:ext>
                </a:extLst>
              </a:tr>
              <a:tr h="437178">
                <a:tc>
                  <a:txBody>
                    <a:bodyPr/>
                    <a:lstStyle/>
                    <a:p>
                      <a:r>
                        <a:rPr lang="en-US" sz="1300">
                          <a:solidFill>
                            <a:schemeClr val="tx1">
                              <a:lumMod val="75000"/>
                              <a:lumOff val="25000"/>
                            </a:schemeClr>
                          </a:solidFill>
                        </a:rPr>
                        <a:t>Hardware</a:t>
                      </a:r>
                    </a:p>
                  </a:txBody>
                  <a:tcPr marL="205013" marR="106606" marT="106606" marB="106606">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r>
                        <a:rPr lang="en-US" sz="1300">
                          <a:solidFill>
                            <a:schemeClr val="tx1">
                              <a:lumMod val="75000"/>
                              <a:lumOff val="25000"/>
                            </a:schemeClr>
                          </a:solidFill>
                        </a:rPr>
                        <a:t>Joel, Michael</a:t>
                      </a:r>
                    </a:p>
                  </a:txBody>
                  <a:tcPr marL="205013" marR="106606" marT="106606" marB="106606">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2469633080"/>
                  </a:ext>
                </a:extLst>
              </a:tr>
              <a:tr h="437178">
                <a:tc>
                  <a:txBody>
                    <a:bodyPr/>
                    <a:lstStyle/>
                    <a:p>
                      <a:r>
                        <a:rPr lang="en-US" sz="1300">
                          <a:solidFill>
                            <a:schemeClr val="tx1">
                              <a:lumMod val="75000"/>
                              <a:lumOff val="25000"/>
                            </a:schemeClr>
                          </a:solidFill>
                        </a:rPr>
                        <a:t>Jira</a:t>
                      </a:r>
                    </a:p>
                  </a:txBody>
                  <a:tcPr marL="205013" marR="106606" marT="106606" marB="106606">
                    <a:lnL w="12700" cmpd="sng">
                      <a:noFill/>
                      <a:prstDash val="solid"/>
                    </a:lnL>
                    <a:lnR w="12700" cmpd="sng">
                      <a:noFill/>
                      <a:prstDash val="solid"/>
                    </a:lnR>
                    <a:lnT w="19050" cap="flat" cmpd="sng" algn="ctr">
                      <a:solidFill>
                        <a:srgbClr val="FFFFFF"/>
                      </a:solidFill>
                      <a:prstDash val="solid"/>
                    </a:lnT>
                    <a:lnB w="12700" cmpd="sng">
                      <a:noFill/>
                      <a:prstDash val="solid"/>
                    </a:lnB>
                    <a:solidFill>
                      <a:srgbClr val="B4BCBE">
                        <a:alpha val="34902"/>
                      </a:srgbClr>
                    </a:solidFill>
                  </a:tcPr>
                </a:tc>
                <a:tc>
                  <a:txBody>
                    <a:bodyPr/>
                    <a:lstStyle/>
                    <a:p>
                      <a:r>
                        <a:rPr lang="en-US" sz="1300">
                          <a:solidFill>
                            <a:schemeClr val="tx1">
                              <a:lumMod val="75000"/>
                              <a:lumOff val="25000"/>
                            </a:schemeClr>
                          </a:solidFill>
                        </a:rPr>
                        <a:t>All</a:t>
                      </a:r>
                    </a:p>
                  </a:txBody>
                  <a:tcPr marL="205013" marR="106606" marT="106606" marB="106606">
                    <a:lnL w="12700" cmpd="sng">
                      <a:noFill/>
                      <a:prstDash val="solid"/>
                    </a:lnL>
                    <a:lnR w="12700" cmpd="sng">
                      <a:noFill/>
                      <a:prstDash val="solid"/>
                    </a:lnR>
                    <a:lnT w="19050" cap="flat" cmpd="sng" algn="ctr">
                      <a:solidFill>
                        <a:srgbClr val="FFFFFF"/>
                      </a:solidFill>
                      <a:prstDash val="solid"/>
                    </a:lnT>
                    <a:lnB w="12700" cmpd="sng">
                      <a:noFill/>
                      <a:prstDash val="solid"/>
                    </a:lnB>
                    <a:solidFill>
                      <a:srgbClr val="B4BCBE">
                        <a:alpha val="34902"/>
                      </a:srgbClr>
                    </a:solidFill>
                  </a:tcPr>
                </a:tc>
                <a:extLst>
                  <a:ext uri="{0D108BD9-81ED-4DB2-BD59-A6C34878D82A}">
                    <a16:rowId xmlns:a16="http://schemas.microsoft.com/office/drawing/2014/main" val="1126944792"/>
                  </a:ext>
                </a:extLst>
              </a:tr>
            </a:tbl>
          </a:graphicData>
        </a:graphic>
      </p:graphicFrame>
    </p:spTree>
    <p:extLst>
      <p:ext uri="{BB962C8B-B14F-4D97-AF65-F5344CB8AC3E}">
        <p14:creationId xmlns:p14="http://schemas.microsoft.com/office/powerpoint/2010/main" val="307111015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CC717-4942-4747-8D1E-6ABAFD179009}"/>
              </a:ext>
            </a:extLst>
          </p:cNvPr>
          <p:cNvSpPr>
            <a:spLocks noGrp="1"/>
          </p:cNvSpPr>
          <p:nvPr>
            <p:ph type="title"/>
          </p:nvPr>
        </p:nvSpPr>
        <p:spPr/>
        <p:txBody>
          <a:bodyPr/>
          <a:lstStyle/>
          <a:p>
            <a:r>
              <a:rPr lang="en-US"/>
              <a:t>Index Agenda</a:t>
            </a:r>
          </a:p>
        </p:txBody>
      </p:sp>
      <p:sp>
        <p:nvSpPr>
          <p:cNvPr id="3" name="Content Placeholder 2">
            <a:extLst>
              <a:ext uri="{FF2B5EF4-FFF2-40B4-BE49-F238E27FC236}">
                <a16:creationId xmlns:a16="http://schemas.microsoft.com/office/drawing/2014/main" id="{A2B8FCEE-48AB-4097-B930-23A10CD35F7E}"/>
              </a:ext>
            </a:extLst>
          </p:cNvPr>
          <p:cNvSpPr>
            <a:spLocks noGrp="1"/>
          </p:cNvSpPr>
          <p:nvPr>
            <p:ph sz="half" idx="1"/>
          </p:nvPr>
        </p:nvSpPr>
        <p:spPr>
          <a:xfrm>
            <a:off x="1141410" y="2249486"/>
            <a:ext cx="4680834" cy="3541714"/>
          </a:xfrm>
        </p:spPr>
        <p:txBody>
          <a:bodyPr vert="horz" lIns="91440" tIns="45720" rIns="91440" bIns="45720" rtlCol="0" anchor="t">
            <a:normAutofit/>
          </a:bodyPr>
          <a:lstStyle/>
          <a:p>
            <a:pPr marL="0" indent="0">
              <a:buNone/>
            </a:pPr>
            <a:r>
              <a:rPr lang="en-US"/>
              <a:t>1. System Overview          </a:t>
            </a:r>
          </a:p>
          <a:p>
            <a:pPr marL="0" indent="0">
              <a:buNone/>
            </a:pPr>
            <a:r>
              <a:rPr lang="en-US"/>
              <a:t>2. User Stories</a:t>
            </a:r>
          </a:p>
          <a:p>
            <a:pPr marL="0" indent="0">
              <a:buNone/>
            </a:pPr>
            <a:r>
              <a:rPr lang="en-US"/>
              <a:t>3. Sprint Reviews</a:t>
            </a:r>
          </a:p>
          <a:p>
            <a:pPr marL="0" indent="0">
              <a:buNone/>
            </a:pPr>
            <a:r>
              <a:rPr lang="en-US"/>
              <a:t>4. Burndown charts</a:t>
            </a:r>
          </a:p>
          <a:p>
            <a:pPr marL="0" indent="0">
              <a:buNone/>
            </a:pPr>
            <a:r>
              <a:rPr lang="en-US"/>
              <a:t>5. System Architecture</a:t>
            </a:r>
          </a:p>
          <a:p>
            <a:pPr marL="0" indent="0">
              <a:buNone/>
            </a:pPr>
            <a:r>
              <a:rPr lang="en-US"/>
              <a:t>6. Database </a:t>
            </a:r>
          </a:p>
          <a:p>
            <a:endParaRPr lang="en-US"/>
          </a:p>
          <a:p>
            <a:endParaRPr lang="en-US"/>
          </a:p>
          <a:p>
            <a:endParaRPr lang="en-US"/>
          </a:p>
        </p:txBody>
      </p:sp>
      <p:sp>
        <p:nvSpPr>
          <p:cNvPr id="5" name="Content Placeholder 4">
            <a:extLst>
              <a:ext uri="{FF2B5EF4-FFF2-40B4-BE49-F238E27FC236}">
                <a16:creationId xmlns:a16="http://schemas.microsoft.com/office/drawing/2014/main" id="{66DFEC40-7D00-4373-814F-347E0732431A}"/>
              </a:ext>
            </a:extLst>
          </p:cNvPr>
          <p:cNvSpPr>
            <a:spLocks noGrp="1"/>
          </p:cNvSpPr>
          <p:nvPr>
            <p:ph sz="half" idx="2"/>
          </p:nvPr>
        </p:nvSpPr>
        <p:spPr/>
        <p:txBody>
          <a:bodyPr vert="horz" lIns="91440" tIns="45720" rIns="91440" bIns="45720" rtlCol="0" anchor="t">
            <a:normAutofit/>
          </a:bodyPr>
          <a:lstStyle/>
          <a:p>
            <a:pPr marL="0" indent="0">
              <a:buNone/>
            </a:pPr>
            <a:r>
              <a:rPr lang="en-US"/>
              <a:t>7. UI Prototype</a:t>
            </a:r>
          </a:p>
          <a:p>
            <a:pPr marL="0" indent="0">
              <a:buNone/>
            </a:pPr>
            <a:r>
              <a:rPr lang="en-US"/>
              <a:t>8. Power BI</a:t>
            </a:r>
          </a:p>
          <a:p>
            <a:pPr marL="0" indent="0">
              <a:buNone/>
            </a:pPr>
            <a:r>
              <a:rPr lang="en-US"/>
              <a:t>9. Python</a:t>
            </a:r>
          </a:p>
          <a:p>
            <a:pPr marL="0" indent="0">
              <a:buNone/>
            </a:pPr>
            <a:r>
              <a:rPr lang="en-US"/>
              <a:t>10. Hardware</a:t>
            </a:r>
          </a:p>
          <a:p>
            <a:pPr marL="0" indent="0">
              <a:buNone/>
            </a:pPr>
            <a:r>
              <a:rPr lang="en-US"/>
              <a:t>11. Sample implementation/demo</a:t>
            </a:r>
          </a:p>
          <a:p>
            <a:pPr marL="0" indent="0">
              <a:buNone/>
            </a:pPr>
            <a:r>
              <a:rPr lang="en-US"/>
              <a:t>12. Conclusion</a:t>
            </a:r>
          </a:p>
        </p:txBody>
      </p:sp>
    </p:spTree>
    <p:extLst>
      <p:ext uri="{BB962C8B-B14F-4D97-AF65-F5344CB8AC3E}">
        <p14:creationId xmlns:p14="http://schemas.microsoft.com/office/powerpoint/2010/main" val="3005074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0307F-34AE-4C1C-93C1-75772B642F33}"/>
              </a:ext>
            </a:extLst>
          </p:cNvPr>
          <p:cNvSpPr>
            <a:spLocks noGrp="1"/>
          </p:cNvSpPr>
          <p:nvPr>
            <p:ph type="title"/>
          </p:nvPr>
        </p:nvSpPr>
        <p:spPr>
          <a:xfrm>
            <a:off x="1141413" y="1082673"/>
            <a:ext cx="2869416" cy="4708528"/>
          </a:xfrm>
        </p:spPr>
        <p:txBody>
          <a:bodyPr>
            <a:normAutofit/>
          </a:bodyPr>
          <a:lstStyle/>
          <a:p>
            <a:pPr algn="r"/>
            <a:r>
              <a:rPr lang="en-AU" sz="4000"/>
              <a:t>System Overview</a:t>
            </a:r>
          </a:p>
        </p:txBody>
      </p:sp>
      <p:sp>
        <p:nvSpPr>
          <p:cNvPr id="3" name="Content Placeholder 2">
            <a:extLst>
              <a:ext uri="{FF2B5EF4-FFF2-40B4-BE49-F238E27FC236}">
                <a16:creationId xmlns:a16="http://schemas.microsoft.com/office/drawing/2014/main" id="{C5E68F04-E5BA-47F9-BEF9-594106F4CFDD}"/>
              </a:ext>
            </a:extLst>
          </p:cNvPr>
          <p:cNvSpPr>
            <a:spLocks noGrp="1"/>
          </p:cNvSpPr>
          <p:nvPr>
            <p:ph idx="1"/>
          </p:nvPr>
        </p:nvSpPr>
        <p:spPr>
          <a:xfrm>
            <a:off x="5297763" y="1082673"/>
            <a:ext cx="5751237" cy="4708528"/>
          </a:xfrm>
        </p:spPr>
        <p:txBody>
          <a:bodyPr vert="horz" lIns="91440" tIns="45720" rIns="91440" bIns="45720" rtlCol="0" anchor="ctr">
            <a:normAutofit/>
          </a:bodyPr>
          <a:lstStyle/>
          <a:p>
            <a:pPr marL="0" indent="0">
              <a:buNone/>
            </a:pPr>
            <a:r>
              <a:rPr lang="en-AU" sz="1800"/>
              <a:t>Setup a LoRaWAN network that facilitates the transmission of data from a sensor (e.g accelerometer) to a graphing application tool such as Power BI.</a:t>
            </a:r>
          </a:p>
          <a:p>
            <a:pPr marL="0" indent="0">
              <a:buNone/>
            </a:pPr>
            <a:r>
              <a:rPr lang="en-AU" sz="1800"/>
              <a:t>Benefits</a:t>
            </a:r>
          </a:p>
          <a:p>
            <a:pPr marL="457200" indent="-457200">
              <a:buFont typeface="Wingdings" panose="020B0604020202020204" pitchFamily="34" charset="0"/>
              <a:buChar char="ü"/>
            </a:pPr>
            <a:r>
              <a:rPr lang="en-AU" sz="1800"/>
              <a:t>Data is received in real time </a:t>
            </a:r>
          </a:p>
          <a:p>
            <a:pPr marL="457200" indent="-457200">
              <a:buFont typeface="Wingdings" panose="020B0604020202020204" pitchFamily="34" charset="0"/>
              <a:buChar char="ü"/>
            </a:pPr>
            <a:r>
              <a:rPr lang="en-AU" sz="1800"/>
              <a:t>Motion sensing</a:t>
            </a:r>
          </a:p>
          <a:p>
            <a:pPr marL="457200" indent="-457200">
              <a:buFont typeface="Wingdings" panose="020B0604020202020204" pitchFamily="34" charset="0"/>
              <a:buChar char="ü"/>
            </a:pPr>
            <a:r>
              <a:rPr lang="en-AU" sz="1800"/>
              <a:t>GPS tracking</a:t>
            </a:r>
          </a:p>
          <a:p>
            <a:pPr marL="457200" indent="-457200">
              <a:buFont typeface="Wingdings" panose="020B0604020202020204" pitchFamily="34" charset="0"/>
              <a:buChar char="ü"/>
            </a:pPr>
            <a:r>
              <a:rPr lang="en-AU" sz="1800"/>
              <a:t>Creates a network capable of handling additional sensors</a:t>
            </a:r>
          </a:p>
          <a:p>
            <a:pPr marL="457200" indent="-457200">
              <a:buFont typeface="Wingdings" panose="020B0604020202020204" pitchFamily="34" charset="0"/>
              <a:buChar char="ü"/>
            </a:pPr>
            <a:endParaRPr lang="en-AU" sz="1800"/>
          </a:p>
          <a:p>
            <a:pPr marL="457200" indent="-457200">
              <a:buFont typeface="Wingdings" panose="020B0604020202020204" pitchFamily="34" charset="0"/>
              <a:buChar char="ü"/>
            </a:pPr>
            <a:endParaRPr lang="en-AU" sz="1800"/>
          </a:p>
          <a:p>
            <a:pPr>
              <a:buFont typeface="Wingdings" panose="020B0604020202020204" pitchFamily="34" charset="0"/>
              <a:buChar char="§"/>
            </a:pPr>
            <a:endParaRPr lang="en-AU" sz="1800"/>
          </a:p>
          <a:p>
            <a:pPr marL="0" indent="0">
              <a:buNone/>
            </a:pPr>
            <a:endParaRPr lang="en-AU" sz="1800"/>
          </a:p>
          <a:p>
            <a:endParaRPr lang="en-AU" sz="1800"/>
          </a:p>
        </p:txBody>
      </p:sp>
    </p:spTree>
    <p:extLst>
      <p:ext uri="{BB962C8B-B14F-4D97-AF65-F5344CB8AC3E}">
        <p14:creationId xmlns:p14="http://schemas.microsoft.com/office/powerpoint/2010/main" val="3092252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70676-98DF-4F1B-AD0F-DB506A90EEFD}"/>
              </a:ext>
            </a:extLst>
          </p:cNvPr>
          <p:cNvSpPr>
            <a:spLocks noGrp="1"/>
          </p:cNvSpPr>
          <p:nvPr>
            <p:ph type="title"/>
          </p:nvPr>
        </p:nvSpPr>
        <p:spPr/>
        <p:txBody>
          <a:bodyPr/>
          <a:lstStyle/>
          <a:p>
            <a:r>
              <a:rPr lang="en-AU"/>
              <a:t>User Stories – As a user I want…</a:t>
            </a:r>
          </a:p>
        </p:txBody>
      </p:sp>
      <p:sp>
        <p:nvSpPr>
          <p:cNvPr id="3" name="Content Placeholder 2">
            <a:extLst>
              <a:ext uri="{FF2B5EF4-FFF2-40B4-BE49-F238E27FC236}">
                <a16:creationId xmlns:a16="http://schemas.microsoft.com/office/drawing/2014/main" id="{A0ECD2DF-B22F-40BF-807C-F3A7E5C884AA}"/>
              </a:ext>
            </a:extLst>
          </p:cNvPr>
          <p:cNvSpPr>
            <a:spLocks noGrp="1"/>
          </p:cNvSpPr>
          <p:nvPr>
            <p:ph idx="1"/>
          </p:nvPr>
        </p:nvSpPr>
        <p:spPr/>
        <p:txBody>
          <a:bodyPr/>
          <a:lstStyle/>
          <a:p>
            <a:r>
              <a:rPr lang="en-AU"/>
              <a:t>Clean UI / Easy to understand</a:t>
            </a:r>
          </a:p>
          <a:p>
            <a:r>
              <a:rPr lang="en-AU"/>
              <a:t>Easy setup (hardware &amp; software)</a:t>
            </a:r>
          </a:p>
          <a:p>
            <a:r>
              <a:rPr lang="en-AU"/>
              <a:t>Cost effective</a:t>
            </a:r>
          </a:p>
          <a:p>
            <a:r>
              <a:rPr lang="en-AU"/>
              <a:t>Data easy to export</a:t>
            </a:r>
          </a:p>
        </p:txBody>
      </p:sp>
      <p:pic>
        <p:nvPicPr>
          <p:cNvPr id="1026" name="Picture 2" descr="Image result for book">
            <a:extLst>
              <a:ext uri="{FF2B5EF4-FFF2-40B4-BE49-F238E27FC236}">
                <a16:creationId xmlns:a16="http://schemas.microsoft.com/office/drawing/2014/main" id="{87FFD1B7-2B2A-4E82-9CA8-287DA6C2498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8296" b="91704" l="8073" r="91211">
                        <a14:foregroundMark x1="9375" y1="57627" x2="9375" y2="57627"/>
                        <a14:foregroundMark x1="8073" y1="67529" x2="8073" y2="67529"/>
                        <a14:foregroundMark x1="47591" y1="91704" x2="47591" y2="91704"/>
                        <a14:foregroundMark x1="91211" y1="59679" x2="91211" y2="59679"/>
                        <a14:foregroundMark x1="57422" y1="8296" x2="57422" y2="8296"/>
                        <a14:backgroundMark x1="93034" y1="57092" x2="93034" y2="57092"/>
                      </a14:backgroundRemoval>
                    </a14:imgEffect>
                  </a14:imgLayer>
                </a14:imgProps>
              </a:ext>
              <a:ext uri="{28A0092B-C50C-407E-A947-70E740481C1C}">
                <a14:useLocalDpi xmlns:a14="http://schemas.microsoft.com/office/drawing/2010/main" val="0"/>
              </a:ext>
            </a:extLst>
          </a:blip>
          <a:srcRect/>
          <a:stretch>
            <a:fillRect/>
          </a:stretch>
        </p:blipFill>
        <p:spPr bwMode="auto">
          <a:xfrm>
            <a:off x="6765654" y="2321859"/>
            <a:ext cx="3678625" cy="2684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147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6D30E-9E7F-4766-B01D-D9BCEF3EA336}"/>
              </a:ext>
            </a:extLst>
          </p:cNvPr>
          <p:cNvSpPr>
            <a:spLocks noGrp="1"/>
          </p:cNvSpPr>
          <p:nvPr>
            <p:ph type="title"/>
          </p:nvPr>
        </p:nvSpPr>
        <p:spPr>
          <a:xfrm>
            <a:off x="853330" y="1134681"/>
            <a:ext cx="2743310" cy="4255025"/>
          </a:xfrm>
        </p:spPr>
        <p:txBody>
          <a:bodyPr>
            <a:normAutofit/>
          </a:bodyPr>
          <a:lstStyle/>
          <a:p>
            <a:r>
              <a:rPr lang="en-AU">
                <a:solidFill>
                  <a:srgbClr val="FFFFFF"/>
                </a:solidFill>
              </a:rPr>
              <a:t>Sprint Review</a:t>
            </a:r>
          </a:p>
        </p:txBody>
      </p:sp>
      <p:graphicFrame>
        <p:nvGraphicFramePr>
          <p:cNvPr id="5" name="Content Placeholder 2">
            <a:extLst>
              <a:ext uri="{FF2B5EF4-FFF2-40B4-BE49-F238E27FC236}">
                <a16:creationId xmlns:a16="http://schemas.microsoft.com/office/drawing/2014/main" id="{F30F20B2-1210-4488-9F24-D728E31DD146}"/>
              </a:ext>
            </a:extLst>
          </p:cNvPr>
          <p:cNvGraphicFramePr>
            <a:graphicFrameLocks noGrp="1"/>
          </p:cNvGraphicFramePr>
          <p:nvPr>
            <p:ph idx="1"/>
            <p:extLst>
              <p:ext uri="{D42A27DB-BD31-4B8C-83A1-F6EECF244321}">
                <p14:modId xmlns:p14="http://schemas.microsoft.com/office/powerpoint/2010/main" val="4035520296"/>
              </p:ext>
            </p:extLst>
          </p:nvPr>
        </p:nvGraphicFramePr>
        <p:xfrm>
          <a:off x="4662189" y="1134682"/>
          <a:ext cx="6692748" cy="42550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9948623"/>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CD2CA-4F7A-4D08-B1CA-B18B6106733F}"/>
              </a:ext>
            </a:extLst>
          </p:cNvPr>
          <p:cNvSpPr>
            <a:spLocks noGrp="1"/>
          </p:cNvSpPr>
          <p:nvPr>
            <p:ph type="title"/>
          </p:nvPr>
        </p:nvSpPr>
        <p:spPr>
          <a:xfrm>
            <a:off x="8057397" y="1113282"/>
            <a:ext cx="3489569" cy="2396681"/>
          </a:xfrm>
        </p:spPr>
        <p:txBody>
          <a:bodyPr vert="horz" lIns="91440" tIns="45720" rIns="91440" bIns="45720" rtlCol="0" anchor="b">
            <a:normAutofit/>
          </a:bodyPr>
          <a:lstStyle/>
          <a:p>
            <a:r>
              <a:rPr lang="en-US" sz="4400">
                <a:solidFill>
                  <a:srgbClr val="FFFFFF"/>
                </a:solidFill>
              </a:rPr>
              <a:t>Burndown chart</a:t>
            </a:r>
          </a:p>
        </p:txBody>
      </p:sp>
      <p:pic>
        <p:nvPicPr>
          <p:cNvPr id="4" name="Picture 4" descr="A close up of a map&#10;&#10;Description generated with high confidence">
            <a:extLst>
              <a:ext uri="{FF2B5EF4-FFF2-40B4-BE49-F238E27FC236}">
                <a16:creationId xmlns:a16="http://schemas.microsoft.com/office/drawing/2014/main" id="{5663973C-0DFF-466B-B1B7-32D5CA44E28B}"/>
              </a:ext>
            </a:extLst>
          </p:cNvPr>
          <p:cNvPicPr>
            <a:picLocks noChangeAspect="1"/>
          </p:cNvPicPr>
          <p:nvPr/>
        </p:nvPicPr>
        <p:blipFill>
          <a:blip r:embed="rId2"/>
          <a:stretch>
            <a:fillRect/>
          </a:stretch>
        </p:blipFill>
        <p:spPr>
          <a:xfrm>
            <a:off x="1118988" y="1461652"/>
            <a:ext cx="6112382" cy="3927205"/>
          </a:xfrm>
          <a:prstGeom prst="rect">
            <a:avLst/>
          </a:prstGeom>
        </p:spPr>
      </p:pic>
    </p:spTree>
    <p:extLst>
      <p:ext uri="{BB962C8B-B14F-4D97-AF65-F5344CB8AC3E}">
        <p14:creationId xmlns:p14="http://schemas.microsoft.com/office/powerpoint/2010/main" val="4049483982"/>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71676-E248-49B9-B2FB-6E9821FA875D}"/>
              </a:ext>
            </a:extLst>
          </p:cNvPr>
          <p:cNvSpPr>
            <a:spLocks noGrp="1"/>
          </p:cNvSpPr>
          <p:nvPr>
            <p:ph type="title"/>
          </p:nvPr>
        </p:nvSpPr>
        <p:spPr>
          <a:xfrm>
            <a:off x="1014413" y="47018"/>
            <a:ext cx="9905998" cy="1478570"/>
          </a:xfrm>
        </p:spPr>
        <p:txBody>
          <a:bodyPr/>
          <a:lstStyle/>
          <a:p>
            <a:r>
              <a:rPr lang="en-AU"/>
              <a:t>System Architecture</a:t>
            </a:r>
          </a:p>
        </p:txBody>
      </p:sp>
      <p:pic>
        <p:nvPicPr>
          <p:cNvPr id="3" name="Picture 4" descr="A close up of a map&#10;&#10;Description generated with very high confidence">
            <a:extLst>
              <a:ext uri="{FF2B5EF4-FFF2-40B4-BE49-F238E27FC236}">
                <a16:creationId xmlns:a16="http://schemas.microsoft.com/office/drawing/2014/main" id="{11BF405E-7C34-4C77-AB32-20ECB4D6A545}"/>
              </a:ext>
            </a:extLst>
          </p:cNvPr>
          <p:cNvPicPr>
            <a:picLocks noChangeAspect="1"/>
          </p:cNvPicPr>
          <p:nvPr/>
        </p:nvPicPr>
        <p:blipFill>
          <a:blip r:embed="rId2"/>
          <a:stretch>
            <a:fillRect/>
          </a:stretch>
        </p:blipFill>
        <p:spPr>
          <a:xfrm>
            <a:off x="1476830" y="1027567"/>
            <a:ext cx="8726217" cy="5538475"/>
          </a:xfrm>
          <a:prstGeom prst="rect">
            <a:avLst/>
          </a:prstGeom>
        </p:spPr>
      </p:pic>
    </p:spTree>
    <p:extLst>
      <p:ext uri="{BB962C8B-B14F-4D97-AF65-F5344CB8AC3E}">
        <p14:creationId xmlns:p14="http://schemas.microsoft.com/office/powerpoint/2010/main" val="33348022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0</TotalTime>
  <Words>276</Words>
  <Application>Microsoft Office PowerPoint</Application>
  <PresentationFormat>Widescreen</PresentationFormat>
  <Paragraphs>89</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Trebuchet MS</vt:lpstr>
      <vt:lpstr>Tw Cen MT</vt:lpstr>
      <vt:lpstr>Wingdings</vt:lpstr>
      <vt:lpstr>Circuit</vt:lpstr>
      <vt:lpstr>PowerPoint Presentation</vt:lpstr>
      <vt:lpstr>Team Introduction</vt:lpstr>
      <vt:lpstr>Team Overview</vt:lpstr>
      <vt:lpstr>Index Agenda</vt:lpstr>
      <vt:lpstr>System Overview</vt:lpstr>
      <vt:lpstr>User Stories – As a user I want…</vt:lpstr>
      <vt:lpstr>Sprint Review</vt:lpstr>
      <vt:lpstr>Burndown chart</vt:lpstr>
      <vt:lpstr>System Architecture</vt:lpstr>
      <vt:lpstr>Sample Database</vt:lpstr>
      <vt:lpstr>Sample Database</vt:lpstr>
      <vt:lpstr>Final Database</vt:lpstr>
      <vt:lpstr>UI Prototype</vt:lpstr>
      <vt:lpstr>POWER BI WIREFRAME</vt:lpstr>
      <vt:lpstr>POWER BI WIREFRAME</vt:lpstr>
      <vt:lpstr>POWER BI</vt:lpstr>
      <vt:lpstr>POWER BI UI</vt:lpstr>
      <vt:lpstr>Python </vt:lpstr>
      <vt:lpstr>Python </vt:lpstr>
      <vt:lpstr>Hardware</vt:lpstr>
      <vt:lpstr>Failed STATE</vt:lpstr>
      <vt:lpstr>Working STATE</vt:lpstr>
      <vt:lpstr>Sample Implementation / DEMO</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ANDREW OWCZAREK</dc:creator>
  <cp:lastModifiedBy>MICHAEL ANDREW OWCZAREK</cp:lastModifiedBy>
  <cp:revision>1</cp:revision>
  <dcterms:created xsi:type="dcterms:W3CDTF">2019-05-31T00:42:54Z</dcterms:created>
  <dcterms:modified xsi:type="dcterms:W3CDTF">2019-05-31T00:43:20Z</dcterms:modified>
</cp:coreProperties>
</file>